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919" r:id="rId4"/>
    <p:sldMasterId id="2147483917" r:id="rId5"/>
    <p:sldMasterId id="2147484063" r:id="rId6"/>
    <p:sldMasterId id="2147484065" r:id="rId7"/>
  </p:sldMasterIdLst>
  <p:notesMasterIdLst>
    <p:notesMasterId r:id="rId51"/>
  </p:notesMasterIdLst>
  <p:sldIdLst>
    <p:sldId id="256" r:id="rId8"/>
    <p:sldId id="258" r:id="rId9"/>
    <p:sldId id="2147482495" r:id="rId10"/>
    <p:sldId id="2147482667" r:id="rId11"/>
    <p:sldId id="2147482643" r:id="rId12"/>
    <p:sldId id="2147482668" r:id="rId13"/>
    <p:sldId id="260" r:id="rId14"/>
    <p:sldId id="2147478846" r:id="rId15"/>
    <p:sldId id="2147479098" r:id="rId16"/>
    <p:sldId id="708" r:id="rId17"/>
    <p:sldId id="2147479022" r:id="rId18"/>
    <p:sldId id="2147478792" r:id="rId19"/>
    <p:sldId id="2147479021" r:id="rId20"/>
    <p:sldId id="2147479031" r:id="rId21"/>
    <p:sldId id="2147479032" r:id="rId22"/>
    <p:sldId id="2147479033" r:id="rId23"/>
    <p:sldId id="2147479034" r:id="rId24"/>
    <p:sldId id="2147479101" r:id="rId25"/>
    <p:sldId id="2147479104" r:id="rId26"/>
    <p:sldId id="2147479105" r:id="rId27"/>
    <p:sldId id="568" r:id="rId28"/>
    <p:sldId id="2147479103" r:id="rId29"/>
    <p:sldId id="633" r:id="rId30"/>
    <p:sldId id="2147479090" r:id="rId31"/>
    <p:sldId id="2147479041" r:id="rId32"/>
    <p:sldId id="2147479025" r:id="rId33"/>
    <p:sldId id="2147479072" r:id="rId34"/>
    <p:sldId id="2147479109" r:id="rId35"/>
    <p:sldId id="2147479107" r:id="rId36"/>
    <p:sldId id="2147479108" r:id="rId37"/>
    <p:sldId id="2147479110" r:id="rId38"/>
    <p:sldId id="2147479026" r:id="rId39"/>
    <p:sldId id="2147479062" r:id="rId40"/>
    <p:sldId id="2147479083" r:id="rId41"/>
    <p:sldId id="2147479084" r:id="rId42"/>
    <p:sldId id="2147479085" r:id="rId43"/>
    <p:sldId id="2147479001" r:id="rId44"/>
    <p:sldId id="263" r:id="rId45"/>
    <p:sldId id="2147478847" r:id="rId46"/>
    <p:sldId id="2147478848" r:id="rId47"/>
    <p:sldId id="2147478849" r:id="rId48"/>
    <p:sldId id="265" r:id="rId49"/>
    <p:sldId id="26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AC52DA9B-CBDA-4780-B7C1-553159880B84}">
          <p14:sldIdLst>
            <p14:sldId id="256"/>
          </p14:sldIdLst>
        </p14:section>
        <p14:section name="Meeting overview" id="{BB864186-2B7B-4989-BB8A-D73A0B8B7512}">
          <p14:sldIdLst>
            <p14:sldId id="258"/>
            <p14:sldId id="2147482495"/>
            <p14:sldId id="2147482667"/>
            <p14:sldId id="2147482643"/>
            <p14:sldId id="2147482668"/>
          </p14:sldIdLst>
        </p14:section>
        <p14:section name="Standing Items" id="{0814C06F-B615-4E76-96C2-D8C7A76BDB6D}">
          <p14:sldIdLst>
            <p14:sldId id="260"/>
          </p14:sldIdLst>
        </p14:section>
        <p14:section name="Discussion Items" id="{5C37596D-DBD6-4915-A133-C310BBD725B6}">
          <p14:sldIdLst>
            <p14:sldId id="2147478846"/>
            <p14:sldId id="2147479098"/>
            <p14:sldId id="708"/>
            <p14:sldId id="2147479022"/>
            <p14:sldId id="2147478792"/>
            <p14:sldId id="2147479021"/>
            <p14:sldId id="2147479031"/>
            <p14:sldId id="2147479032"/>
            <p14:sldId id="2147479033"/>
            <p14:sldId id="2147479034"/>
            <p14:sldId id="2147479101"/>
            <p14:sldId id="2147479104"/>
            <p14:sldId id="2147479105"/>
            <p14:sldId id="568"/>
            <p14:sldId id="2147479103"/>
            <p14:sldId id="633"/>
            <p14:sldId id="2147479090"/>
            <p14:sldId id="2147479041"/>
          </p14:sldIdLst>
        </p14:section>
        <p14:section name="Decision Items" id="{48CC4EB3-C691-4C19-98FF-221EF27D5150}">
          <p14:sldIdLst>
            <p14:sldId id="2147479025"/>
            <p14:sldId id="2147479072"/>
            <p14:sldId id="2147479109"/>
            <p14:sldId id="2147479107"/>
            <p14:sldId id="2147479108"/>
            <p14:sldId id="2147479110"/>
            <p14:sldId id="2147479026"/>
            <p14:sldId id="2147479062"/>
            <p14:sldId id="2147479083"/>
            <p14:sldId id="2147479084"/>
            <p14:sldId id="2147479085"/>
            <p14:sldId id="2147479001"/>
          </p14:sldIdLst>
        </p14:section>
        <p14:section name="Information items" id="{E1C38E6B-8632-41C0-834D-B7FD4588192A}">
          <p14:sldIdLst>
            <p14:sldId id="263"/>
            <p14:sldId id="2147478847"/>
            <p14:sldId id="2147478848"/>
            <p14:sldId id="2147478849"/>
            <p14:sldId id="265"/>
          </p14:sldIdLst>
        </p14:section>
        <p14:section name="Meeting close" id="{CFB11624-535E-4C11-ACA9-E8601D822843}">
          <p14:sldIdLst>
            <p14:sldId id="26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60AF1B-6776-3511-F766-2301F47554A4}" name="Chris Arnold" initials="CA" userId="S::Chris.Arnold@elexon.co.uk::8c6550fb-eea7-49a9-b67e-2ce5a46200ce" providerId="AD"/>
  <p188:author id="{EA55DC2B-F2B7-09D4-CFF7-4C3E962D5F6F}" name="Ellie Wilkes (NESO)" initials="E(" userId="S::eleanor.wilkes_uk.nationalgrid.com#ext#@elexon.onmicrosoft.com::1f9b6d97-35a3-427e-a8ca-c950b56527d0" providerId="AD"/>
  <p188:author id="{3CED1B2D-E770-61FB-E32B-376A42AC5639}" name="Phillip Paul" initials="PP" userId="S::phillip.paul@elexon.co.uk::a3f51b62-dabb-4d55-9c0a-a77172e9f2d3" providerId="AD"/>
  <p188:author id="{7718D230-6EF6-9003-57B6-34CBF67C1AE6}" name="Matthew Woolliscroft (he/him)" initials="M(" userId="S::matthew.woolliscroft@elexon.co.uk::56b8bc37-c5eb-4502-9204-b12def9d6b89" providerId="AD"/>
  <p188:author id="{384F9939-F686-F570-C952-A8553E98B6F1}" name="Paul Farmer" initials="PF" userId="S::Paul.Farmer@elexon.co.uk::fdafb183-dfc3-4bb2-85ce-869b6f595e68" providerId="AD"/>
  <p188:author id="{2EB6A43E-BC38-779F-1D30-7C6699ACF55E}" name="Chris Arnold" initials="CA" userId="S::chris.arnold@elexon.co.uk::8c6550fb-eea7-49a9-b67e-2ce5a46200ce" providerId="AD"/>
  <p188:author id="{EF10E29F-557A-EED4-00B8-E5F0C9AF4652}" name="Jenny" initials="JM" userId="Jenny" providerId="None"/>
  <p188:author id="{46E77BAC-020D-6FDB-2281-D1CB47346FD2}" name="Jenny McGowan" initials="" userId="S::Jenny.McGowan@elexon.co.uk::cdfd2703-45d9-4a1b-8566-d4120a3ea02f" providerId="AD"/>
  <p188:author id="{1FF2DDBD-1E48-E80D-B157-C5C8D7C22EF0}" name="Sean Dryden-Woods" initials="SD" userId="S::sean.woods@elexon.co.uk::e21e33a4-ecaf-419d-b2f8-fdc44de7de1d" providerId="AD"/>
  <p188:author id="{ACDA8DD6-AD18-ECB1-B4BC-97EBD9C3E2E3}" name="Simon Dawes" initials="SD" userId="S::Simon.Dawes@elexon.co.uk::f6af61f8-5f1f-4e00-a7c4-4b1eaf7557e0" providerId="AD"/>
  <p188:author id="{F6E7C7DA-CE87-141E-B187-8464491BABBC}" name="Jenny McGowan" initials="JM" userId="S::jenny.mcgowan@elexon.co.uk::cdfd2703-45d9-4a1b-8566-d4120a3ea02f" providerId="AD"/>
  <p188:author id="{8989AEDF-5C8F-495D-EA49-081FAE77F1AB}" name="Lawrence Jones" initials="LJ" userId="Lawrence Jones" providerId="None"/>
  <p188:author id="{C5A537E3-4685-FF3A-993F-032D4D4B377B}" name="Simon Dawes" initials="SD" userId="S::simon.dawes@elexon.co.uk::f6af61f8-5f1f-4e00-a7c4-4b1eaf7557e0" providerId="AD"/>
  <p188:author id="{F4E2E7F8-E6D3-2284-62C4-DEE06362E72F}" name="Phillip Paul" initials="PP" userId="S::Phillip.Paul@elexon.co.uk::a3f51b62-dabb-4d55-9c0a-a77172e9f2d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CCCBDB"/>
    <a:srgbClr val="E8E8EE"/>
    <a:srgbClr val="FE4CED"/>
    <a:srgbClr val="1C444C"/>
    <a:srgbClr val="FF9900"/>
    <a:srgbClr val="DDE3E4"/>
    <a:srgbClr val="CFE1F5"/>
    <a:srgbClr val="FFCC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B1593E-4A55-4F12-877E-AE25EAA11B92}" v="18" dt="2026-06-16T08:10:32.325"/>
    <p1510:client id="{D6CD2961-F9B5-4B5D-959A-5F3145C96E86}" v="16" dt="2026-06-16T08:08:27.9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microsoft.com/office/2016/11/relationships/changesInfo" Target="changesInfos/changesInfo1.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microsoft.com/office/2015/10/relationships/revisionInfo" Target="revisionInfo.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Woolliscroft (he/him)" userId="S::matthew.woolliscroft@elexon.co.uk::56b8bc37-c5eb-4502-9204-b12def9d6b89" providerId="AD" clId="Web-{EE6FC355-D752-4D3B-7ACC-5F23F7F0C3AD}"/>
    <pc:docChg chg="modSld">
      <pc:chgData name="Matthew Woolliscroft (he/him)" userId="S::matthew.woolliscroft@elexon.co.uk::56b8bc37-c5eb-4502-9204-b12def9d6b89" providerId="AD" clId="Web-{EE6FC355-D752-4D3B-7ACC-5F23F7F0C3AD}" dt="2026-05-19T13:56:55.187" v="0"/>
      <pc:docMkLst>
        <pc:docMk/>
      </pc:docMkLst>
    </pc:docChg>
  </pc:docChgLst>
  <pc:docChgLst>
    <pc:chgData name="Chris Arnold" userId="8c6550fb-eea7-49a9-b67e-2ce5a46200ce" providerId="ADAL" clId="{D4276575-29C5-4726-ABA9-081B7CC613E6}"/>
    <pc:docChg chg="undo custSel addSld delSld modSld sldOrd delMainMaster modSection">
      <pc:chgData name="Chris Arnold" userId="8c6550fb-eea7-49a9-b67e-2ce5a46200ce" providerId="ADAL" clId="{D4276575-29C5-4726-ABA9-081B7CC613E6}" dt="2026-06-16T08:10:32.325" v="22129"/>
      <pc:docMkLst>
        <pc:docMk/>
      </pc:docMkLst>
      <pc:sldChg chg="modSp mod">
        <pc:chgData name="Chris Arnold" userId="8c6550fb-eea7-49a9-b67e-2ce5a46200ce" providerId="ADAL" clId="{D4276575-29C5-4726-ABA9-081B7CC613E6}" dt="2026-06-09T13:44:42.709" v="21042" actId="20577"/>
        <pc:sldMkLst>
          <pc:docMk/>
          <pc:sldMk cId="1494118075" sldId="2147479026"/>
        </pc:sldMkLst>
        <pc:spChg chg="mod">
          <ac:chgData name="Chris Arnold" userId="8c6550fb-eea7-49a9-b67e-2ce5a46200ce" providerId="ADAL" clId="{D4276575-29C5-4726-ABA9-081B7CC613E6}" dt="2026-06-09T13:44:42.709" v="21042" actId="20577"/>
          <ac:spMkLst>
            <pc:docMk/>
            <pc:sldMk cId="1494118075" sldId="2147479026"/>
            <ac:spMk id="3" creationId="{E1D1952B-6763-87C7-29C5-84A8E6CEEE2E}"/>
          </ac:spMkLst>
        </pc:spChg>
      </pc:sldChg>
      <pc:sldChg chg="modSp mod">
        <pc:chgData name="Chris Arnold" userId="8c6550fb-eea7-49a9-b67e-2ce5a46200ce" providerId="ADAL" clId="{D4276575-29C5-4726-ABA9-081B7CC613E6}" dt="2026-06-09T13:47:15.042" v="21044" actId="20577"/>
        <pc:sldMkLst>
          <pc:docMk/>
          <pc:sldMk cId="4267950415" sldId="2147479072"/>
        </pc:sldMkLst>
        <pc:spChg chg="mod">
          <ac:chgData name="Chris Arnold" userId="8c6550fb-eea7-49a9-b67e-2ce5a46200ce" providerId="ADAL" clId="{D4276575-29C5-4726-ABA9-081B7CC613E6}" dt="2026-06-09T13:47:15.042" v="21044" actId="20577"/>
          <ac:spMkLst>
            <pc:docMk/>
            <pc:sldMk cId="4267950415" sldId="2147479072"/>
            <ac:spMk id="3" creationId="{C0B22D68-6ED9-8412-38EC-5EE4FF8BF7CA}"/>
          </ac:spMkLst>
        </pc:spChg>
      </pc:sldChg>
      <pc:sldChg chg="modSp add mod ord">
        <pc:chgData name="Chris Arnold" userId="8c6550fb-eea7-49a9-b67e-2ce5a46200ce" providerId="ADAL" clId="{D4276575-29C5-4726-ABA9-081B7CC613E6}" dt="2026-06-09T13:54:51.572" v="21283"/>
        <pc:sldMkLst>
          <pc:docMk/>
          <pc:sldMk cId="2595873446" sldId="2147479084"/>
        </pc:sldMkLst>
      </pc:sldChg>
      <pc:sldChg chg="modSp add mod">
        <pc:chgData name="Chris Arnold" userId="8c6550fb-eea7-49a9-b67e-2ce5a46200ce" providerId="ADAL" clId="{D4276575-29C5-4726-ABA9-081B7CC613E6}" dt="2026-06-15T18:31:24.434" v="21341" actId="20577"/>
        <pc:sldMkLst>
          <pc:docMk/>
          <pc:sldMk cId="540258045" sldId="2147479106"/>
        </pc:sldMkLst>
        <pc:spChg chg="mod">
          <ac:chgData name="Chris Arnold" userId="8c6550fb-eea7-49a9-b67e-2ce5a46200ce" providerId="ADAL" clId="{D4276575-29C5-4726-ABA9-081B7CC613E6}" dt="2026-06-15T18:31:24.434" v="21341" actId="20577"/>
          <ac:spMkLst>
            <pc:docMk/>
            <pc:sldMk cId="540258045" sldId="2147479106"/>
            <ac:spMk id="7" creationId="{00F15DE4-41FD-379B-8DFD-0682A3BE8C0C}"/>
          </ac:spMkLst>
        </pc:spChg>
        <pc:spChg chg="mod">
          <ac:chgData name="Chris Arnold" userId="8c6550fb-eea7-49a9-b67e-2ce5a46200ce" providerId="ADAL" clId="{D4276575-29C5-4726-ABA9-081B7CC613E6}" dt="2026-06-09T09:01:03.097" v="16150" actId="20577"/>
          <ac:spMkLst>
            <pc:docMk/>
            <pc:sldMk cId="540258045" sldId="2147479106"/>
            <ac:spMk id="10" creationId="{68723467-485C-7994-3491-E213E5053B69}"/>
          </ac:spMkLst>
        </pc:spChg>
      </pc:sldChg>
      <pc:sldChg chg="addSp modSp add mod">
        <pc:chgData name="Chris Arnold" userId="8c6550fb-eea7-49a9-b67e-2ce5a46200ce" providerId="ADAL" clId="{D4276575-29C5-4726-ABA9-081B7CC613E6}" dt="2026-06-09T13:44:15.277" v="21040" actId="20577"/>
        <pc:sldMkLst>
          <pc:docMk/>
          <pc:sldMk cId="3710623218" sldId="2147479107"/>
        </pc:sldMkLst>
        <pc:spChg chg="mod">
          <ac:chgData name="Chris Arnold" userId="8c6550fb-eea7-49a9-b67e-2ce5a46200ce" providerId="ADAL" clId="{D4276575-29C5-4726-ABA9-081B7CC613E6}" dt="2026-06-09T09:03:33.118" v="16414" actId="20577"/>
          <ac:spMkLst>
            <pc:docMk/>
            <pc:sldMk cId="3710623218" sldId="2147479107"/>
            <ac:spMk id="2" creationId="{AB634F3A-8140-91CF-393E-2ED9532980A4}"/>
          </ac:spMkLst>
        </pc:spChg>
        <pc:spChg chg="mod">
          <ac:chgData name="Chris Arnold" userId="8c6550fb-eea7-49a9-b67e-2ce5a46200ce" providerId="ADAL" clId="{D4276575-29C5-4726-ABA9-081B7CC613E6}" dt="2026-06-09T13:44:15.277" v="21040" actId="20577"/>
          <ac:spMkLst>
            <pc:docMk/>
            <pc:sldMk cId="3710623218" sldId="2147479107"/>
            <ac:spMk id="3" creationId="{E0A726B4-5879-AF3F-1438-2A52B9F5744F}"/>
          </ac:spMkLst>
        </pc:spChg>
      </pc:sldChg>
      <pc:sldChg chg="modSp add mod">
        <pc:chgData name="Chris Arnold" userId="8c6550fb-eea7-49a9-b67e-2ce5a46200ce" providerId="ADAL" clId="{D4276575-29C5-4726-ABA9-081B7CC613E6}" dt="2026-06-09T10:34:37.994" v="19816" actId="20577"/>
        <pc:sldMkLst>
          <pc:docMk/>
          <pc:sldMk cId="156283795" sldId="2147479108"/>
        </pc:sldMkLst>
        <pc:spChg chg="mod">
          <ac:chgData name="Chris Arnold" userId="8c6550fb-eea7-49a9-b67e-2ce5a46200ce" providerId="ADAL" clId="{D4276575-29C5-4726-ABA9-081B7CC613E6}" dt="2026-06-09T10:34:37.994" v="19816" actId="20577"/>
          <ac:spMkLst>
            <pc:docMk/>
            <pc:sldMk cId="156283795" sldId="2147479108"/>
            <ac:spMk id="3" creationId="{3DE77642-1F0C-232D-29A4-850852A71209}"/>
          </ac:spMkLst>
        </pc:spChg>
      </pc:sldChg>
      <pc:sldChg chg="modSp add mod">
        <pc:chgData name="Chris Arnold" userId="8c6550fb-eea7-49a9-b67e-2ce5a46200ce" providerId="ADAL" clId="{D4276575-29C5-4726-ABA9-081B7CC613E6}" dt="2026-06-09T13:48:09.201" v="21055" actId="20577"/>
        <pc:sldMkLst>
          <pc:docMk/>
          <pc:sldMk cId="1766264483" sldId="2147479109"/>
        </pc:sldMkLst>
        <pc:spChg chg="mod">
          <ac:chgData name="Chris Arnold" userId="8c6550fb-eea7-49a9-b67e-2ce5a46200ce" providerId="ADAL" clId="{D4276575-29C5-4726-ABA9-081B7CC613E6}" dt="2026-06-09T09:21:57.660" v="17827" actId="20577"/>
          <ac:spMkLst>
            <pc:docMk/>
            <pc:sldMk cId="1766264483" sldId="2147479109"/>
            <ac:spMk id="2" creationId="{4E99313E-D92B-1C3A-F721-8DC2D8A72964}"/>
          </ac:spMkLst>
        </pc:spChg>
        <pc:spChg chg="mod">
          <ac:chgData name="Chris Arnold" userId="8c6550fb-eea7-49a9-b67e-2ce5a46200ce" providerId="ADAL" clId="{D4276575-29C5-4726-ABA9-081B7CC613E6}" dt="2026-06-09T13:48:09.201" v="21055" actId="20577"/>
          <ac:spMkLst>
            <pc:docMk/>
            <pc:sldMk cId="1766264483" sldId="2147479109"/>
            <ac:spMk id="3" creationId="{2A051F54-DA68-29E1-B44C-DA749E3796F9}"/>
          </ac:spMkLst>
        </pc:spChg>
      </pc:sldChg>
      <pc:sldChg chg="modSp add mod">
        <pc:chgData name="Chris Arnold" userId="8c6550fb-eea7-49a9-b67e-2ce5a46200ce" providerId="ADAL" clId="{D4276575-29C5-4726-ABA9-081B7CC613E6}" dt="2026-06-09T13:51:32.884" v="21281" actId="20577"/>
        <pc:sldMkLst>
          <pc:docMk/>
          <pc:sldMk cId="976639231" sldId="2147479110"/>
        </pc:sldMkLst>
        <pc:spChg chg="mod">
          <ac:chgData name="Chris Arnold" userId="8c6550fb-eea7-49a9-b67e-2ce5a46200ce" providerId="ADAL" clId="{D4276575-29C5-4726-ABA9-081B7CC613E6}" dt="2026-06-09T13:51:32.884" v="21281" actId="20577"/>
          <ac:spMkLst>
            <pc:docMk/>
            <pc:sldMk cId="976639231" sldId="2147479110"/>
            <ac:spMk id="3" creationId="{4B557565-1D75-191D-9AD1-58DBBBFAFCAA}"/>
          </ac:spMkLst>
        </pc:spChg>
      </pc:sldChg>
      <pc:sldChg chg="modSp add del mod ord">
        <pc:chgData name="Chris Arnold" userId="8c6550fb-eea7-49a9-b67e-2ce5a46200ce" providerId="ADAL" clId="{D4276575-29C5-4726-ABA9-081B7CC613E6}" dt="2026-06-16T08:10:22.260" v="22125" actId="47"/>
        <pc:sldMkLst>
          <pc:docMk/>
          <pc:sldMk cId="3176415384" sldId="2147479111"/>
        </pc:sldMkLst>
        <pc:spChg chg="mod">
          <ac:chgData name="Chris Arnold" userId="8c6550fb-eea7-49a9-b67e-2ce5a46200ce" providerId="ADAL" clId="{D4276575-29C5-4726-ABA9-081B7CC613E6}" dt="2026-06-15T18:33:56.385" v="21405" actId="20577"/>
          <ac:spMkLst>
            <pc:docMk/>
            <pc:sldMk cId="3176415384" sldId="2147479111"/>
            <ac:spMk id="5" creationId="{8211D88E-22B2-EBC6-EB65-4364FDF07CB8}"/>
          </ac:spMkLst>
        </pc:spChg>
      </pc:sldChg>
      <pc:sldChg chg="delSp modSp add del mod">
        <pc:chgData name="Chris Arnold" userId="8c6550fb-eea7-49a9-b67e-2ce5a46200ce" providerId="ADAL" clId="{D4276575-29C5-4726-ABA9-081B7CC613E6}" dt="2026-06-16T08:10:22.260" v="22125" actId="47"/>
        <pc:sldMkLst>
          <pc:docMk/>
          <pc:sldMk cId="50869448" sldId="2147479112"/>
        </pc:sldMkLst>
        <pc:spChg chg="mod">
          <ac:chgData name="Chris Arnold" userId="8c6550fb-eea7-49a9-b67e-2ce5a46200ce" providerId="ADAL" clId="{D4276575-29C5-4726-ABA9-081B7CC613E6}" dt="2026-06-15T18:54:23.290" v="21640" actId="20577"/>
          <ac:spMkLst>
            <pc:docMk/>
            <pc:sldMk cId="50869448" sldId="2147479112"/>
            <ac:spMk id="2" creationId="{A62E98E0-0AB4-78A1-66D6-8A4B389FE236}"/>
          </ac:spMkLst>
        </pc:spChg>
        <pc:spChg chg="mod">
          <ac:chgData name="Chris Arnold" userId="8c6550fb-eea7-49a9-b67e-2ce5a46200ce" providerId="ADAL" clId="{D4276575-29C5-4726-ABA9-081B7CC613E6}" dt="2026-06-15T18:58:22.544" v="21835" actId="20577"/>
          <ac:spMkLst>
            <pc:docMk/>
            <pc:sldMk cId="50869448" sldId="2147479112"/>
            <ac:spMk id="3" creationId="{8423A8FA-70FD-D1D1-C8F7-05C73B461372}"/>
          </ac:spMkLst>
        </pc:spChg>
        <pc:spChg chg="del">
          <ac:chgData name="Chris Arnold" userId="8c6550fb-eea7-49a9-b67e-2ce5a46200ce" providerId="ADAL" clId="{D4276575-29C5-4726-ABA9-081B7CC613E6}" dt="2026-06-15T18:42:02.369" v="21484" actId="478"/>
          <ac:spMkLst>
            <pc:docMk/>
            <pc:sldMk cId="50869448" sldId="2147479112"/>
            <ac:spMk id="7" creationId="{32FF633B-824C-9B93-2F02-E5862BEC0C28}"/>
          </ac:spMkLst>
        </pc:spChg>
        <pc:spChg chg="del">
          <ac:chgData name="Chris Arnold" userId="8c6550fb-eea7-49a9-b67e-2ce5a46200ce" providerId="ADAL" clId="{D4276575-29C5-4726-ABA9-081B7CC613E6}" dt="2026-06-15T18:41:53.901" v="21483" actId="478"/>
          <ac:spMkLst>
            <pc:docMk/>
            <pc:sldMk cId="50869448" sldId="2147479112"/>
            <ac:spMk id="10" creationId="{6838107D-BBEC-961C-E217-43020639EAE9}"/>
          </ac:spMkLst>
        </pc:spChg>
      </pc:sldChg>
      <pc:sldChg chg="modSp add del mod">
        <pc:chgData name="Chris Arnold" userId="8c6550fb-eea7-49a9-b67e-2ce5a46200ce" providerId="ADAL" clId="{D4276575-29C5-4726-ABA9-081B7CC613E6}" dt="2026-06-16T08:10:22.260" v="22125" actId="47"/>
        <pc:sldMkLst>
          <pc:docMk/>
          <pc:sldMk cId="4270657152" sldId="2147479113"/>
        </pc:sldMkLst>
        <pc:spChg chg="mod">
          <ac:chgData name="Chris Arnold" userId="8c6550fb-eea7-49a9-b67e-2ce5a46200ce" providerId="ADAL" clId="{D4276575-29C5-4726-ABA9-081B7CC613E6}" dt="2026-06-15T19:05:10.453" v="22124" actId="20577"/>
          <ac:spMkLst>
            <pc:docMk/>
            <pc:sldMk cId="4270657152" sldId="2147479113"/>
            <ac:spMk id="3" creationId="{A18533CE-DB64-4B23-06FD-BD28E6F36C86}"/>
          </ac:spMkLst>
        </pc:spChg>
      </pc:sldChg>
      <pc:sldChg chg="modSp add del mod ord">
        <pc:chgData name="Chris Arnold" userId="8c6550fb-eea7-49a9-b67e-2ce5a46200ce" providerId="ADAL" clId="{D4276575-29C5-4726-ABA9-081B7CC613E6}" dt="2026-06-16T08:10:22.260" v="22125" actId="47"/>
        <pc:sldMkLst>
          <pc:docMk/>
          <pc:sldMk cId="4091778575" sldId="2147479114"/>
        </pc:sldMkLst>
        <pc:spChg chg="mod">
          <ac:chgData name="Chris Arnold" userId="8c6550fb-eea7-49a9-b67e-2ce5a46200ce" providerId="ADAL" clId="{D4276575-29C5-4726-ABA9-081B7CC613E6}" dt="2026-06-15T19:01:37.939" v="21916" actId="20577"/>
          <ac:spMkLst>
            <pc:docMk/>
            <pc:sldMk cId="4091778575" sldId="2147479114"/>
            <ac:spMk id="3" creationId="{A76A0DDA-D2CD-2C73-75FC-F788B463D3C8}"/>
          </ac:spMkLst>
        </pc:spChg>
      </pc:sldChg>
      <pc:sldChg chg="add del">
        <pc:chgData name="Chris Arnold" userId="8c6550fb-eea7-49a9-b67e-2ce5a46200ce" providerId="ADAL" clId="{D4276575-29C5-4726-ABA9-081B7CC613E6}" dt="2026-06-16T08:10:31.756" v="22128"/>
        <pc:sldMkLst>
          <pc:docMk/>
          <pc:sldMk cId="2200141183" sldId="2147482495"/>
        </pc:sldMkLst>
      </pc:sldChg>
      <pc:sldChg chg="add del">
        <pc:chgData name="Chris Arnold" userId="8c6550fb-eea7-49a9-b67e-2ce5a46200ce" providerId="ADAL" clId="{D4276575-29C5-4726-ABA9-081B7CC613E6}" dt="2026-06-16T08:10:31.756" v="22128"/>
        <pc:sldMkLst>
          <pc:docMk/>
          <pc:sldMk cId="2318788422" sldId="2147482643"/>
        </pc:sldMkLst>
      </pc:sldChg>
      <pc:sldChg chg="add del">
        <pc:chgData name="Chris Arnold" userId="8c6550fb-eea7-49a9-b67e-2ce5a46200ce" providerId="ADAL" clId="{D4276575-29C5-4726-ABA9-081B7CC613E6}" dt="2026-06-16T08:10:31.756" v="22128"/>
        <pc:sldMkLst>
          <pc:docMk/>
          <pc:sldMk cId="1535892400" sldId="2147482667"/>
        </pc:sldMkLst>
      </pc:sldChg>
      <pc:sldChg chg="add del">
        <pc:chgData name="Chris Arnold" userId="8c6550fb-eea7-49a9-b67e-2ce5a46200ce" providerId="ADAL" clId="{D4276575-29C5-4726-ABA9-081B7CC613E6}" dt="2026-06-16T08:10:31.756" v="22128"/>
        <pc:sldMkLst>
          <pc:docMk/>
          <pc:sldMk cId="3691082154" sldId="2147482668"/>
        </pc:sldMkLst>
      </pc:sldChg>
      <pc:sldMasterChg chg="del delSldLayout">
        <pc:chgData name="Chris Arnold" userId="8c6550fb-eea7-49a9-b67e-2ce5a46200ce" providerId="ADAL" clId="{D4276575-29C5-4726-ABA9-081B7CC613E6}" dt="2026-06-16T08:10:32.325" v="22129"/>
        <pc:sldMasterMkLst>
          <pc:docMk/>
          <pc:sldMasterMk cId="1063852620" sldId="2147483911"/>
        </pc:sldMasterMkLst>
        <pc:sldLayoutChg chg="del">
          <pc:chgData name="Chris Arnold" userId="8c6550fb-eea7-49a9-b67e-2ce5a46200ce" providerId="ADAL" clId="{D4276575-29C5-4726-ABA9-081B7CC613E6}" dt="2026-06-16T08:10:32.325" v="22129"/>
          <pc:sldLayoutMkLst>
            <pc:docMk/>
            <pc:sldMasterMk cId="1063852620" sldId="2147483911"/>
            <pc:sldLayoutMk cId="2186005373" sldId="2147483912"/>
          </pc:sldLayoutMkLst>
        </pc:sldLayoutChg>
      </pc:sldMasterChg>
      <pc:sldMasterChg chg="del delSldLayout">
        <pc:chgData name="Chris Arnold" userId="8c6550fb-eea7-49a9-b67e-2ce5a46200ce" providerId="ADAL" clId="{D4276575-29C5-4726-ABA9-081B7CC613E6}" dt="2026-06-16T08:10:32.325" v="22129"/>
        <pc:sldMasterMkLst>
          <pc:docMk/>
          <pc:sldMasterMk cId="1997877913" sldId="2147483913"/>
        </pc:sldMasterMkLst>
        <pc:sldLayoutChg chg="del">
          <pc:chgData name="Chris Arnold" userId="8c6550fb-eea7-49a9-b67e-2ce5a46200ce" providerId="ADAL" clId="{D4276575-29C5-4726-ABA9-081B7CC613E6}" dt="2026-06-16T08:10:32.325" v="22129"/>
          <pc:sldLayoutMkLst>
            <pc:docMk/>
            <pc:sldMasterMk cId="1997877913" sldId="2147483913"/>
            <pc:sldLayoutMk cId="4256293765" sldId="2147483914"/>
          </pc:sldLayoutMkLst>
        </pc:sldLayoutChg>
        <pc:sldLayoutChg chg="del">
          <pc:chgData name="Chris Arnold" userId="8c6550fb-eea7-49a9-b67e-2ce5a46200ce" providerId="ADAL" clId="{D4276575-29C5-4726-ABA9-081B7CC613E6}" dt="2026-06-16T08:10:32.325" v="22129"/>
          <pc:sldLayoutMkLst>
            <pc:docMk/>
            <pc:sldMasterMk cId="1997877913" sldId="2147483913"/>
            <pc:sldLayoutMk cId="3235095378" sldId="2147483915"/>
          </pc:sldLayoutMkLst>
        </pc:sldLayoutChg>
        <pc:sldLayoutChg chg="del">
          <pc:chgData name="Chris Arnold" userId="8c6550fb-eea7-49a9-b67e-2ce5a46200ce" providerId="ADAL" clId="{D4276575-29C5-4726-ABA9-081B7CC613E6}" dt="2026-06-16T08:10:32.325" v="22129"/>
          <pc:sldLayoutMkLst>
            <pc:docMk/>
            <pc:sldMasterMk cId="1997877913" sldId="2147483913"/>
            <pc:sldLayoutMk cId="1171284447" sldId="2147483916"/>
          </pc:sldLayoutMkLst>
        </pc:sldLayoutChg>
      </pc:sldMasterChg>
      <pc:sldMasterChg chg="del delSldLayout">
        <pc:chgData name="Chris Arnold" userId="8c6550fb-eea7-49a9-b67e-2ce5a46200ce" providerId="ADAL" clId="{D4276575-29C5-4726-ABA9-081B7CC613E6}" dt="2026-06-16T08:10:32.325" v="22129"/>
        <pc:sldMasterMkLst>
          <pc:docMk/>
          <pc:sldMasterMk cId="3805172903" sldId="2147484048"/>
        </pc:sldMasterMkLst>
        <pc:sldLayoutChg chg="del">
          <pc:chgData name="Chris Arnold" userId="8c6550fb-eea7-49a9-b67e-2ce5a46200ce" providerId="ADAL" clId="{D4276575-29C5-4726-ABA9-081B7CC613E6}" dt="2026-06-16T08:10:32.325" v="22129"/>
          <pc:sldLayoutMkLst>
            <pc:docMk/>
            <pc:sldMasterMk cId="3805172903" sldId="2147484048"/>
            <pc:sldLayoutMk cId="2837187030" sldId="2147484049"/>
          </pc:sldLayoutMkLst>
        </pc:sldLayoutChg>
        <pc:sldLayoutChg chg="del">
          <pc:chgData name="Chris Arnold" userId="8c6550fb-eea7-49a9-b67e-2ce5a46200ce" providerId="ADAL" clId="{D4276575-29C5-4726-ABA9-081B7CC613E6}" dt="2026-06-16T08:10:32.325" v="22129"/>
          <pc:sldLayoutMkLst>
            <pc:docMk/>
            <pc:sldMasterMk cId="3805172903" sldId="2147484048"/>
            <pc:sldLayoutMk cId="1238834190" sldId="2147484050"/>
          </pc:sldLayoutMkLst>
        </pc:sldLayoutChg>
        <pc:sldLayoutChg chg="del">
          <pc:chgData name="Chris Arnold" userId="8c6550fb-eea7-49a9-b67e-2ce5a46200ce" providerId="ADAL" clId="{D4276575-29C5-4726-ABA9-081B7CC613E6}" dt="2026-06-16T08:10:32.325" v="22129"/>
          <pc:sldLayoutMkLst>
            <pc:docMk/>
            <pc:sldMasterMk cId="3805172903" sldId="2147484048"/>
            <pc:sldLayoutMk cId="3649602469" sldId="2147484051"/>
          </pc:sldLayoutMkLst>
        </pc:sldLayoutChg>
        <pc:sldLayoutChg chg="del">
          <pc:chgData name="Chris Arnold" userId="8c6550fb-eea7-49a9-b67e-2ce5a46200ce" providerId="ADAL" clId="{D4276575-29C5-4726-ABA9-081B7CC613E6}" dt="2026-06-16T08:10:32.325" v="22129"/>
          <pc:sldLayoutMkLst>
            <pc:docMk/>
            <pc:sldMasterMk cId="3805172903" sldId="2147484048"/>
            <pc:sldLayoutMk cId="2894325345" sldId="2147484052"/>
          </pc:sldLayoutMkLst>
        </pc:sldLayoutChg>
        <pc:sldLayoutChg chg="del">
          <pc:chgData name="Chris Arnold" userId="8c6550fb-eea7-49a9-b67e-2ce5a46200ce" providerId="ADAL" clId="{D4276575-29C5-4726-ABA9-081B7CC613E6}" dt="2026-06-16T08:10:32.325" v="22129"/>
          <pc:sldLayoutMkLst>
            <pc:docMk/>
            <pc:sldMasterMk cId="3805172903" sldId="2147484048"/>
            <pc:sldLayoutMk cId="2705031072" sldId="2147484053"/>
          </pc:sldLayoutMkLst>
        </pc:sldLayoutChg>
        <pc:sldLayoutChg chg="del">
          <pc:chgData name="Chris Arnold" userId="8c6550fb-eea7-49a9-b67e-2ce5a46200ce" providerId="ADAL" clId="{D4276575-29C5-4726-ABA9-081B7CC613E6}" dt="2026-06-16T08:10:32.325" v="22129"/>
          <pc:sldLayoutMkLst>
            <pc:docMk/>
            <pc:sldMasterMk cId="3805172903" sldId="2147484048"/>
            <pc:sldLayoutMk cId="3097368902" sldId="2147484054"/>
          </pc:sldLayoutMkLst>
        </pc:sldLayoutChg>
        <pc:sldLayoutChg chg="del">
          <pc:chgData name="Chris Arnold" userId="8c6550fb-eea7-49a9-b67e-2ce5a46200ce" providerId="ADAL" clId="{D4276575-29C5-4726-ABA9-081B7CC613E6}" dt="2026-06-16T08:10:32.325" v="22129"/>
          <pc:sldLayoutMkLst>
            <pc:docMk/>
            <pc:sldMasterMk cId="3805172903" sldId="2147484048"/>
            <pc:sldLayoutMk cId="1633248" sldId="2147484055"/>
          </pc:sldLayoutMkLst>
        </pc:sldLayoutChg>
        <pc:sldLayoutChg chg="del">
          <pc:chgData name="Chris Arnold" userId="8c6550fb-eea7-49a9-b67e-2ce5a46200ce" providerId="ADAL" clId="{D4276575-29C5-4726-ABA9-081B7CC613E6}" dt="2026-06-16T08:10:32.325" v="22129"/>
          <pc:sldLayoutMkLst>
            <pc:docMk/>
            <pc:sldMasterMk cId="3805172903" sldId="2147484048"/>
            <pc:sldLayoutMk cId="21646331" sldId="2147484056"/>
          </pc:sldLayoutMkLst>
        </pc:sldLayoutChg>
        <pc:sldLayoutChg chg="del">
          <pc:chgData name="Chris Arnold" userId="8c6550fb-eea7-49a9-b67e-2ce5a46200ce" providerId="ADAL" clId="{D4276575-29C5-4726-ABA9-081B7CC613E6}" dt="2026-06-16T08:10:32.325" v="22129"/>
          <pc:sldLayoutMkLst>
            <pc:docMk/>
            <pc:sldMasterMk cId="3805172903" sldId="2147484048"/>
            <pc:sldLayoutMk cId="4115869354" sldId="2147484057"/>
          </pc:sldLayoutMkLst>
        </pc:sldLayoutChg>
        <pc:sldLayoutChg chg="del">
          <pc:chgData name="Chris Arnold" userId="8c6550fb-eea7-49a9-b67e-2ce5a46200ce" providerId="ADAL" clId="{D4276575-29C5-4726-ABA9-081B7CC613E6}" dt="2026-06-16T08:10:32.325" v="22129"/>
          <pc:sldLayoutMkLst>
            <pc:docMk/>
            <pc:sldMasterMk cId="3805172903" sldId="2147484048"/>
            <pc:sldLayoutMk cId="832789127" sldId="2147484058"/>
          </pc:sldLayoutMkLst>
        </pc:sldLayoutChg>
        <pc:sldLayoutChg chg="del">
          <pc:chgData name="Chris Arnold" userId="8c6550fb-eea7-49a9-b67e-2ce5a46200ce" providerId="ADAL" clId="{D4276575-29C5-4726-ABA9-081B7CC613E6}" dt="2026-06-16T08:10:32.325" v="22129"/>
          <pc:sldLayoutMkLst>
            <pc:docMk/>
            <pc:sldMasterMk cId="3805172903" sldId="2147484048"/>
            <pc:sldLayoutMk cId="2316123153" sldId="2147484059"/>
          </pc:sldLayoutMkLst>
        </pc:sldLayoutChg>
        <pc:sldLayoutChg chg="del">
          <pc:chgData name="Chris Arnold" userId="8c6550fb-eea7-49a9-b67e-2ce5a46200ce" providerId="ADAL" clId="{D4276575-29C5-4726-ABA9-081B7CC613E6}" dt="2026-06-16T08:10:32.325" v="22129"/>
          <pc:sldLayoutMkLst>
            <pc:docMk/>
            <pc:sldMasterMk cId="3805172903" sldId="2147484048"/>
            <pc:sldLayoutMk cId="2736040763" sldId="2147484060"/>
          </pc:sldLayoutMkLst>
        </pc:sldLayoutChg>
        <pc:sldLayoutChg chg="del">
          <pc:chgData name="Chris Arnold" userId="8c6550fb-eea7-49a9-b67e-2ce5a46200ce" providerId="ADAL" clId="{D4276575-29C5-4726-ABA9-081B7CC613E6}" dt="2026-06-16T08:10:32.325" v="22129"/>
          <pc:sldLayoutMkLst>
            <pc:docMk/>
            <pc:sldMasterMk cId="3805172903" sldId="2147484048"/>
            <pc:sldLayoutMk cId="1631766437" sldId="2147484061"/>
          </pc:sldLayoutMkLst>
        </pc:sldLayoutChg>
        <pc:sldLayoutChg chg="del">
          <pc:chgData name="Chris Arnold" userId="8c6550fb-eea7-49a9-b67e-2ce5a46200ce" providerId="ADAL" clId="{D4276575-29C5-4726-ABA9-081B7CC613E6}" dt="2026-06-16T08:10:32.325" v="22129"/>
          <pc:sldLayoutMkLst>
            <pc:docMk/>
            <pc:sldMasterMk cId="3805172903" sldId="2147484048"/>
            <pc:sldLayoutMk cId="1759244022" sldId="2147484062"/>
          </pc:sldLayoutMkLst>
        </pc:sldLayoutChg>
      </pc:sldMasterChg>
    </pc:docChg>
  </pc:docChgLst>
  <pc:docChgLst>
    <pc:chgData name="Paul Farmer" userId="fdafb183-dfc3-4bb2-85ce-869b6f595e68" providerId="ADAL" clId="{0E759C15-FF28-4609-B27C-8CBAE18C0ADA}"/>
    <pc:docChg chg="undo redo custSel addSld delSld modSld sldOrd delMainMaster modSection">
      <pc:chgData name="Paul Farmer" userId="fdafb183-dfc3-4bb2-85ce-869b6f595e68" providerId="ADAL" clId="{0E759C15-FF28-4609-B27C-8CBAE18C0ADA}" dt="2026-06-16T08:08:27.960" v="7625" actId="20577"/>
      <pc:docMkLst>
        <pc:docMk/>
      </pc:docMkLst>
      <pc:sldChg chg="modSp mod">
        <pc:chgData name="Paul Farmer" userId="fdafb183-dfc3-4bb2-85ce-869b6f595e68" providerId="ADAL" clId="{0E759C15-FF28-4609-B27C-8CBAE18C0ADA}" dt="2026-06-01T07:37:03.738" v="4399" actId="20577"/>
        <pc:sldMkLst>
          <pc:docMk/>
          <pc:sldMk cId="772703732" sldId="256"/>
        </pc:sldMkLst>
        <pc:spChg chg="mod">
          <ac:chgData name="Paul Farmer" userId="fdafb183-dfc3-4bb2-85ce-869b6f595e68" providerId="ADAL" clId="{0E759C15-FF28-4609-B27C-8CBAE18C0ADA}" dt="2026-06-01T07:36:57.276" v="4390" actId="20577"/>
          <ac:spMkLst>
            <pc:docMk/>
            <pc:sldMk cId="772703732" sldId="256"/>
            <ac:spMk id="2" creationId="{4A79FC9A-AF44-9769-8A06-CE2AE3BA484A}"/>
          </ac:spMkLst>
        </pc:spChg>
        <pc:spChg chg="mod">
          <ac:chgData name="Paul Farmer" userId="fdafb183-dfc3-4bb2-85ce-869b6f595e68" providerId="ADAL" clId="{0E759C15-FF28-4609-B27C-8CBAE18C0ADA}" dt="2026-06-01T07:37:03.738" v="4399" actId="20577"/>
          <ac:spMkLst>
            <pc:docMk/>
            <pc:sldMk cId="772703732" sldId="256"/>
            <ac:spMk id="3" creationId="{00000000-0000-0000-0000-000000000000}"/>
          </ac:spMkLst>
        </pc:spChg>
      </pc:sldChg>
      <pc:sldChg chg="modSp mod">
        <pc:chgData name="Paul Farmer" userId="fdafb183-dfc3-4bb2-85ce-869b6f595e68" providerId="ADAL" clId="{0E759C15-FF28-4609-B27C-8CBAE18C0ADA}" dt="2026-06-04T11:06:36.686" v="5775" actId="14100"/>
        <pc:sldMkLst>
          <pc:docMk/>
          <pc:sldMk cId="1778268912" sldId="258"/>
        </pc:sldMkLst>
        <pc:graphicFrameChg chg="mod modGraphic">
          <ac:chgData name="Paul Farmer" userId="fdafb183-dfc3-4bb2-85ce-869b6f595e68" providerId="ADAL" clId="{0E759C15-FF28-4609-B27C-8CBAE18C0ADA}" dt="2026-06-04T11:06:36.686" v="5775" actId="14100"/>
          <ac:graphicFrameMkLst>
            <pc:docMk/>
            <pc:sldMk cId="1778268912" sldId="258"/>
            <ac:graphicFrameMk id="5" creationId="{823FFAA7-4217-7864-1B75-1855AEB6CEE4}"/>
          </ac:graphicFrameMkLst>
        </pc:graphicFrameChg>
        <pc:graphicFrameChg chg="mod modGraphic">
          <ac:chgData name="Paul Farmer" userId="fdafb183-dfc3-4bb2-85ce-869b6f595e68" providerId="ADAL" clId="{0E759C15-FF28-4609-B27C-8CBAE18C0ADA}" dt="2026-06-04T05:05:50.655" v="4904" actId="14734"/>
          <ac:graphicFrameMkLst>
            <pc:docMk/>
            <pc:sldMk cId="1778268912" sldId="258"/>
            <ac:graphicFrameMk id="11" creationId="{6BF74C95-ED1C-5E19-279B-5202C5FC3936}"/>
          </ac:graphicFrameMkLst>
        </pc:graphicFrameChg>
      </pc:sldChg>
      <pc:sldChg chg="modSp add mod ord">
        <pc:chgData name="Paul Farmer" userId="fdafb183-dfc3-4bb2-85ce-869b6f595e68" providerId="ADAL" clId="{0E759C15-FF28-4609-B27C-8CBAE18C0ADA}" dt="2026-06-04T07:20:19.999" v="5195" actId="20577"/>
        <pc:sldMkLst>
          <pc:docMk/>
          <pc:sldMk cId="1713015239" sldId="568"/>
        </pc:sldMkLst>
        <pc:spChg chg="mod">
          <ac:chgData name="Paul Farmer" userId="fdafb183-dfc3-4bb2-85ce-869b6f595e68" providerId="ADAL" clId="{0E759C15-FF28-4609-B27C-8CBAE18C0ADA}" dt="2026-06-04T07:20:19.999" v="5195" actId="20577"/>
          <ac:spMkLst>
            <pc:docMk/>
            <pc:sldMk cId="1713015239" sldId="568"/>
            <ac:spMk id="2" creationId="{3B328A9C-7B6D-8482-6E1B-14F600BA096A}"/>
          </ac:spMkLst>
        </pc:spChg>
      </pc:sldChg>
      <pc:sldChg chg="modSp add mod ord">
        <pc:chgData name="Paul Farmer" userId="fdafb183-dfc3-4bb2-85ce-869b6f595e68" providerId="ADAL" clId="{0E759C15-FF28-4609-B27C-8CBAE18C0ADA}" dt="2026-06-12T14:11:12.635" v="7406" actId="6549"/>
        <pc:sldMkLst>
          <pc:docMk/>
          <pc:sldMk cId="3429705061" sldId="633"/>
        </pc:sldMkLst>
        <pc:spChg chg="mod">
          <ac:chgData name="Paul Farmer" userId="fdafb183-dfc3-4bb2-85ce-869b6f595e68" providerId="ADAL" clId="{0E759C15-FF28-4609-B27C-8CBAE18C0ADA}" dt="2026-06-04T10:07:16.894" v="5482"/>
          <ac:spMkLst>
            <pc:docMk/>
            <pc:sldMk cId="3429705061" sldId="633"/>
            <ac:spMk id="8" creationId="{67AB598F-08CA-D557-8AFF-C8CA445E9A43}"/>
          </ac:spMkLst>
        </pc:spChg>
        <pc:spChg chg="mod">
          <ac:chgData name="Paul Farmer" userId="fdafb183-dfc3-4bb2-85ce-869b6f595e68" providerId="ADAL" clId="{0E759C15-FF28-4609-B27C-8CBAE18C0ADA}" dt="2026-06-12T14:11:12.635" v="7406" actId="6549"/>
          <ac:spMkLst>
            <pc:docMk/>
            <pc:sldMk cId="3429705061" sldId="633"/>
            <ac:spMk id="12" creationId="{8EB093F6-ADAE-3E2C-27CF-91E5CB80C4E8}"/>
          </ac:spMkLst>
        </pc:spChg>
      </pc:sldChg>
      <pc:sldChg chg="modSp add mod">
        <pc:chgData name="Paul Farmer" userId="fdafb183-dfc3-4bb2-85ce-869b6f595e68" providerId="ADAL" clId="{0E759C15-FF28-4609-B27C-8CBAE18C0ADA}" dt="2026-06-08T14:19:00.104" v="6768" actId="14734"/>
        <pc:sldMkLst>
          <pc:docMk/>
          <pc:sldMk cId="0" sldId="708"/>
        </pc:sldMkLst>
        <pc:graphicFrameChg chg="mod modGraphic">
          <ac:chgData name="Paul Farmer" userId="fdafb183-dfc3-4bb2-85ce-869b6f595e68" providerId="ADAL" clId="{0E759C15-FF28-4609-B27C-8CBAE18C0ADA}" dt="2026-06-08T14:19:00.104" v="6768" actId="14734"/>
          <ac:graphicFrameMkLst>
            <pc:docMk/>
            <pc:sldMk cId="0" sldId="708"/>
            <ac:graphicFrameMk id="2" creationId="{EBF875FC-D1A7-CB03-184B-9F6D106E8140}"/>
          </ac:graphicFrameMkLst>
        </pc:graphicFrameChg>
      </pc:sldChg>
      <pc:sldChg chg="modSp add mod ord">
        <pc:chgData name="Paul Farmer" userId="fdafb183-dfc3-4bb2-85ce-869b6f595e68" providerId="ADAL" clId="{0E759C15-FF28-4609-B27C-8CBAE18C0ADA}" dt="2026-06-15T12:11:47.985" v="7425" actId="20577"/>
        <pc:sldMkLst>
          <pc:docMk/>
          <pc:sldMk cId="3648273051" sldId="2147478792"/>
        </pc:sldMkLst>
        <pc:spChg chg="mod">
          <ac:chgData name="Paul Farmer" userId="fdafb183-dfc3-4bb2-85ce-869b6f595e68" providerId="ADAL" clId="{0E759C15-FF28-4609-B27C-8CBAE18C0ADA}" dt="2026-06-15T12:11:47.985" v="7425" actId="20577"/>
          <ac:spMkLst>
            <pc:docMk/>
            <pc:sldMk cId="3648273051" sldId="2147478792"/>
            <ac:spMk id="7" creationId="{2DFD8090-1289-6D9C-0F85-5971F62869D2}"/>
          </ac:spMkLst>
        </pc:spChg>
      </pc:sldChg>
      <pc:sldChg chg="ord">
        <pc:chgData name="Paul Farmer" userId="fdafb183-dfc3-4bb2-85ce-869b6f595e68" providerId="ADAL" clId="{0E759C15-FF28-4609-B27C-8CBAE18C0ADA}" dt="2026-06-02T07:55:25.317" v="4666"/>
        <pc:sldMkLst>
          <pc:docMk/>
          <pc:sldMk cId="741343199" sldId="2147478846"/>
        </pc:sldMkLst>
      </pc:sldChg>
      <pc:sldChg chg="delSp modSp mod">
        <pc:chgData name="Paul Farmer" userId="fdafb183-dfc3-4bb2-85ce-869b6f595e68" providerId="ADAL" clId="{0E759C15-FF28-4609-B27C-8CBAE18C0ADA}" dt="2026-06-16T08:08:27.960" v="7625" actId="20577"/>
        <pc:sldMkLst>
          <pc:docMk/>
          <pc:sldMk cId="65389635" sldId="2147478847"/>
        </pc:sldMkLst>
        <pc:spChg chg="mod">
          <ac:chgData name="Paul Farmer" userId="fdafb183-dfc3-4bb2-85ce-869b6f595e68" providerId="ADAL" clId="{0E759C15-FF28-4609-B27C-8CBAE18C0ADA}" dt="2026-06-01T07:39:03.344" v="4487" actId="20577"/>
          <ac:spMkLst>
            <pc:docMk/>
            <pc:sldMk cId="65389635" sldId="2147478847"/>
            <ac:spMk id="10" creationId="{A426BA4C-CE8E-350C-1055-FED27E6A5F73}"/>
          </ac:spMkLst>
        </pc:spChg>
        <pc:graphicFrameChg chg="mod modGraphic">
          <ac:chgData name="Paul Farmer" userId="fdafb183-dfc3-4bb2-85ce-869b6f595e68" providerId="ADAL" clId="{0E759C15-FF28-4609-B27C-8CBAE18C0ADA}" dt="2026-06-01T07:47:02.808" v="4560" actId="255"/>
          <ac:graphicFrameMkLst>
            <pc:docMk/>
            <pc:sldMk cId="65389635" sldId="2147478847"/>
            <ac:graphicFrameMk id="7" creationId="{D9AEBC94-E77F-0470-DB20-74E116615FEA}"/>
          </ac:graphicFrameMkLst>
        </pc:graphicFrameChg>
        <pc:graphicFrameChg chg="mod modGraphic">
          <ac:chgData name="Paul Farmer" userId="fdafb183-dfc3-4bb2-85ce-869b6f595e68" providerId="ADAL" clId="{0E759C15-FF28-4609-B27C-8CBAE18C0ADA}" dt="2026-06-09T09:05:11.731" v="6843" actId="122"/>
          <ac:graphicFrameMkLst>
            <pc:docMk/>
            <pc:sldMk cId="65389635" sldId="2147478847"/>
            <ac:graphicFrameMk id="9" creationId="{00000000-0000-0000-0000-000000000000}"/>
          </ac:graphicFrameMkLst>
        </pc:graphicFrameChg>
        <pc:graphicFrameChg chg="mod modGraphic">
          <ac:chgData name="Paul Farmer" userId="fdafb183-dfc3-4bb2-85ce-869b6f595e68" providerId="ADAL" clId="{0E759C15-FF28-4609-B27C-8CBAE18C0ADA}" dt="2026-06-16T08:08:27.960" v="7625" actId="20577"/>
          <ac:graphicFrameMkLst>
            <pc:docMk/>
            <pc:sldMk cId="65389635" sldId="2147478847"/>
            <ac:graphicFrameMk id="13" creationId="{7FAE282E-6B1B-75A7-CC4B-6CAEFB53B1B9}"/>
          </ac:graphicFrameMkLst>
        </pc:graphicFrameChg>
        <pc:graphicFrameChg chg="mod modGraphic">
          <ac:chgData name="Paul Farmer" userId="fdafb183-dfc3-4bb2-85ce-869b6f595e68" providerId="ADAL" clId="{0E759C15-FF28-4609-B27C-8CBAE18C0ADA}" dt="2026-06-09T09:06:13.283" v="6845" actId="207"/>
          <ac:graphicFrameMkLst>
            <pc:docMk/>
            <pc:sldMk cId="65389635" sldId="2147478847"/>
            <ac:graphicFrameMk id="14" creationId="{B33F2E36-6E2A-ECD5-D2DD-6C07D7E5D96B}"/>
          </ac:graphicFrameMkLst>
        </pc:graphicFrameChg>
        <pc:graphicFrameChg chg="mod modGraphic">
          <ac:chgData name="Paul Farmer" userId="fdafb183-dfc3-4bb2-85ce-869b6f595e68" providerId="ADAL" clId="{0E759C15-FF28-4609-B27C-8CBAE18C0ADA}" dt="2026-06-09T09:06:59.404" v="6848"/>
          <ac:graphicFrameMkLst>
            <pc:docMk/>
            <pc:sldMk cId="65389635" sldId="2147478847"/>
            <ac:graphicFrameMk id="15" creationId="{5B162E12-D1F9-561F-CA1D-D1B35A414781}"/>
          </ac:graphicFrameMkLst>
        </pc:graphicFrameChg>
        <pc:graphicFrameChg chg="mod modGraphic">
          <ac:chgData name="Paul Farmer" userId="fdafb183-dfc3-4bb2-85ce-869b6f595e68" providerId="ADAL" clId="{0E759C15-FF28-4609-B27C-8CBAE18C0ADA}" dt="2026-06-09T09:06:40.124" v="6847" actId="2084"/>
          <ac:graphicFrameMkLst>
            <pc:docMk/>
            <pc:sldMk cId="65389635" sldId="2147478847"/>
            <ac:graphicFrameMk id="16" creationId="{10B500F4-2231-E7FF-F254-193496DA03CB}"/>
          </ac:graphicFrameMkLst>
        </pc:graphicFrameChg>
      </pc:sldChg>
      <pc:sldChg chg="ord">
        <pc:chgData name="Paul Farmer" userId="fdafb183-dfc3-4bb2-85ce-869b6f595e68" providerId="ADAL" clId="{0E759C15-FF28-4609-B27C-8CBAE18C0ADA}" dt="2026-06-02T07:55:08.693" v="4662"/>
        <pc:sldMkLst>
          <pc:docMk/>
          <pc:sldMk cId="865517531" sldId="2147479001"/>
        </pc:sldMkLst>
      </pc:sldChg>
      <pc:sldChg chg="modSp add mod ord">
        <pc:chgData name="Paul Farmer" userId="fdafb183-dfc3-4bb2-85ce-869b6f595e68" providerId="ADAL" clId="{0E759C15-FF28-4609-B27C-8CBAE18C0ADA}" dt="2026-06-08T10:09:07.926" v="6540" actId="1076"/>
        <pc:sldMkLst>
          <pc:docMk/>
          <pc:sldMk cId="930880200" sldId="2147479021"/>
        </pc:sldMkLst>
        <pc:spChg chg="mod">
          <ac:chgData name="Paul Farmer" userId="fdafb183-dfc3-4bb2-85ce-869b6f595e68" providerId="ADAL" clId="{0E759C15-FF28-4609-B27C-8CBAE18C0ADA}" dt="2026-06-08T10:08:58.602" v="6539" actId="6549"/>
          <ac:spMkLst>
            <pc:docMk/>
            <pc:sldMk cId="930880200" sldId="2147479021"/>
            <ac:spMk id="7" creationId="{2DFD8090-1289-6D9C-0F85-5971F62869D2}"/>
          </ac:spMkLst>
        </pc:spChg>
        <pc:graphicFrameChg chg="mod">
          <ac:chgData name="Paul Farmer" userId="fdafb183-dfc3-4bb2-85ce-869b6f595e68" providerId="ADAL" clId="{0E759C15-FF28-4609-B27C-8CBAE18C0ADA}" dt="2026-06-08T10:09:07.926" v="6540" actId="1076"/>
          <ac:graphicFrameMkLst>
            <pc:docMk/>
            <pc:sldMk cId="930880200" sldId="2147479021"/>
            <ac:graphicFrameMk id="9" creationId="{F3E84A65-BF9B-C3EE-639D-1050A297B980}"/>
          </ac:graphicFrameMkLst>
        </pc:graphicFrameChg>
      </pc:sldChg>
      <pc:sldChg chg="add ord">
        <pc:chgData name="Paul Farmer" userId="fdafb183-dfc3-4bb2-85ce-869b6f595e68" providerId="ADAL" clId="{0E759C15-FF28-4609-B27C-8CBAE18C0ADA}" dt="2026-06-04T07:18:41.802" v="5136"/>
        <pc:sldMkLst>
          <pc:docMk/>
          <pc:sldMk cId="3329566543" sldId="2147479022"/>
        </pc:sldMkLst>
      </pc:sldChg>
      <pc:sldChg chg="ord">
        <pc:chgData name="Paul Farmer" userId="fdafb183-dfc3-4bb2-85ce-869b6f595e68" providerId="ADAL" clId="{0E759C15-FF28-4609-B27C-8CBAE18C0ADA}" dt="2026-06-02T07:55:08.693" v="4662"/>
        <pc:sldMkLst>
          <pc:docMk/>
          <pc:sldMk cId="4100318515" sldId="2147479025"/>
        </pc:sldMkLst>
      </pc:sldChg>
      <pc:sldChg chg="ord">
        <pc:chgData name="Paul Farmer" userId="fdafb183-dfc3-4bb2-85ce-869b6f595e68" providerId="ADAL" clId="{0E759C15-FF28-4609-B27C-8CBAE18C0ADA}" dt="2026-06-02T07:55:08.693" v="4662"/>
        <pc:sldMkLst>
          <pc:docMk/>
          <pc:sldMk cId="1494118075" sldId="2147479026"/>
        </pc:sldMkLst>
      </pc:sldChg>
      <pc:sldChg chg="add ord">
        <pc:chgData name="Paul Farmer" userId="fdafb183-dfc3-4bb2-85ce-869b6f595e68" providerId="ADAL" clId="{0E759C15-FF28-4609-B27C-8CBAE18C0ADA}" dt="2026-06-04T07:18:41.802" v="5136"/>
        <pc:sldMkLst>
          <pc:docMk/>
          <pc:sldMk cId="625412714" sldId="2147479031"/>
        </pc:sldMkLst>
      </pc:sldChg>
      <pc:sldChg chg="add ord modNotesTx">
        <pc:chgData name="Paul Farmer" userId="fdafb183-dfc3-4bb2-85ce-869b6f595e68" providerId="ADAL" clId="{0E759C15-FF28-4609-B27C-8CBAE18C0ADA}" dt="2026-06-08T07:24:57.743" v="6133" actId="20577"/>
        <pc:sldMkLst>
          <pc:docMk/>
          <pc:sldMk cId="2088367864" sldId="2147479032"/>
        </pc:sldMkLst>
      </pc:sldChg>
      <pc:sldChg chg="modSp add mod ord modNotesTx">
        <pc:chgData name="Paul Farmer" userId="fdafb183-dfc3-4bb2-85ce-869b6f595e68" providerId="ADAL" clId="{0E759C15-FF28-4609-B27C-8CBAE18C0ADA}" dt="2026-06-16T06:58:53.728" v="7535" actId="20577"/>
        <pc:sldMkLst>
          <pc:docMk/>
          <pc:sldMk cId="1180905847" sldId="2147479033"/>
        </pc:sldMkLst>
        <pc:spChg chg="mod">
          <ac:chgData name="Paul Farmer" userId="fdafb183-dfc3-4bb2-85ce-869b6f595e68" providerId="ADAL" clId="{0E759C15-FF28-4609-B27C-8CBAE18C0ADA}" dt="2026-06-08T10:32:47.505" v="6621" actId="6549"/>
          <ac:spMkLst>
            <pc:docMk/>
            <pc:sldMk cId="1180905847" sldId="2147479033"/>
            <ac:spMk id="7" creationId="{C80D0AF4-82D0-B5B6-9B4C-B516333769F2}"/>
          </ac:spMkLst>
        </pc:spChg>
      </pc:sldChg>
      <pc:sldChg chg="modSp add mod ord modNotesTx">
        <pc:chgData name="Paul Farmer" userId="fdafb183-dfc3-4bb2-85ce-869b6f595e68" providerId="ADAL" clId="{0E759C15-FF28-4609-B27C-8CBAE18C0ADA}" dt="2026-06-16T07:00:54.116" v="7609" actId="20577"/>
        <pc:sldMkLst>
          <pc:docMk/>
          <pc:sldMk cId="2358192605" sldId="2147479034"/>
        </pc:sldMkLst>
        <pc:spChg chg="mod">
          <ac:chgData name="Paul Farmer" userId="fdafb183-dfc3-4bb2-85ce-869b6f595e68" providerId="ADAL" clId="{0E759C15-FF28-4609-B27C-8CBAE18C0ADA}" dt="2026-06-08T10:33:38.783" v="6657" actId="20577"/>
          <ac:spMkLst>
            <pc:docMk/>
            <pc:sldMk cId="2358192605" sldId="2147479034"/>
            <ac:spMk id="7" creationId="{ED4DE272-1FBC-7FD0-A124-91AF74280A84}"/>
          </ac:spMkLst>
        </pc:spChg>
      </pc:sldChg>
      <pc:sldChg chg="ord">
        <pc:chgData name="Paul Farmer" userId="fdafb183-dfc3-4bb2-85ce-869b6f595e68" providerId="ADAL" clId="{0E759C15-FF28-4609-B27C-8CBAE18C0ADA}" dt="2026-06-02T07:54:26.781" v="4656"/>
        <pc:sldMkLst>
          <pc:docMk/>
          <pc:sldMk cId="578513477" sldId="2147479041"/>
        </pc:sldMkLst>
      </pc:sldChg>
      <pc:sldChg chg="ord">
        <pc:chgData name="Paul Farmer" userId="fdafb183-dfc3-4bb2-85ce-869b6f595e68" providerId="ADAL" clId="{0E759C15-FF28-4609-B27C-8CBAE18C0ADA}" dt="2026-06-02T07:55:08.693" v="4662"/>
        <pc:sldMkLst>
          <pc:docMk/>
          <pc:sldMk cId="1991862449" sldId="2147479062"/>
        </pc:sldMkLst>
      </pc:sldChg>
      <pc:sldChg chg="ord">
        <pc:chgData name="Paul Farmer" userId="fdafb183-dfc3-4bb2-85ce-869b6f595e68" providerId="ADAL" clId="{0E759C15-FF28-4609-B27C-8CBAE18C0ADA}" dt="2026-06-02T07:55:08.693" v="4662"/>
        <pc:sldMkLst>
          <pc:docMk/>
          <pc:sldMk cId="4267950415" sldId="2147479072"/>
        </pc:sldMkLst>
      </pc:sldChg>
      <pc:sldChg chg="ord">
        <pc:chgData name="Paul Farmer" userId="fdafb183-dfc3-4bb2-85ce-869b6f595e68" providerId="ADAL" clId="{0E759C15-FF28-4609-B27C-8CBAE18C0ADA}" dt="2026-06-02T07:55:08.693" v="4662"/>
        <pc:sldMkLst>
          <pc:docMk/>
          <pc:sldMk cId="3473667518" sldId="2147479083"/>
        </pc:sldMkLst>
      </pc:sldChg>
      <pc:sldChg chg="ord">
        <pc:chgData name="Paul Farmer" userId="fdafb183-dfc3-4bb2-85ce-869b6f595e68" providerId="ADAL" clId="{0E759C15-FF28-4609-B27C-8CBAE18C0ADA}" dt="2026-06-02T07:55:08.693" v="4662"/>
        <pc:sldMkLst>
          <pc:docMk/>
          <pc:sldMk cId="2595873446" sldId="2147479084"/>
        </pc:sldMkLst>
      </pc:sldChg>
      <pc:sldChg chg="ord">
        <pc:chgData name="Paul Farmer" userId="fdafb183-dfc3-4bb2-85ce-869b6f595e68" providerId="ADAL" clId="{0E759C15-FF28-4609-B27C-8CBAE18C0ADA}" dt="2026-06-02T07:55:08.693" v="4662"/>
        <pc:sldMkLst>
          <pc:docMk/>
          <pc:sldMk cId="723960564" sldId="2147479085"/>
        </pc:sldMkLst>
      </pc:sldChg>
      <pc:sldChg chg="ord">
        <pc:chgData name="Paul Farmer" userId="fdafb183-dfc3-4bb2-85ce-869b6f595e68" providerId="ADAL" clId="{0E759C15-FF28-4609-B27C-8CBAE18C0ADA}" dt="2026-06-02T07:54:26.781" v="4656"/>
        <pc:sldMkLst>
          <pc:docMk/>
          <pc:sldMk cId="296821070" sldId="2147479090"/>
        </pc:sldMkLst>
      </pc:sldChg>
      <pc:sldChg chg="addSp delSp modSp mod ord">
        <pc:chgData name="Paul Farmer" userId="fdafb183-dfc3-4bb2-85ce-869b6f595e68" providerId="ADAL" clId="{0E759C15-FF28-4609-B27C-8CBAE18C0ADA}" dt="2026-06-02T08:27:17.032" v="4795" actId="20577"/>
        <pc:sldMkLst>
          <pc:docMk/>
          <pc:sldMk cId="1837344834" sldId="2147479098"/>
        </pc:sldMkLst>
        <pc:spChg chg="mod">
          <ac:chgData name="Paul Farmer" userId="fdafb183-dfc3-4bb2-85ce-869b6f595e68" providerId="ADAL" clId="{0E759C15-FF28-4609-B27C-8CBAE18C0ADA}" dt="2026-06-02T08:06:58.389" v="4667" actId="6549"/>
          <ac:spMkLst>
            <pc:docMk/>
            <pc:sldMk cId="1837344834" sldId="2147479098"/>
            <ac:spMk id="2" creationId="{AE09446E-00BD-E06F-7374-F2BB4EE1BE55}"/>
          </ac:spMkLst>
        </pc:spChg>
        <pc:spChg chg="add mod">
          <ac:chgData name="Paul Farmer" userId="fdafb183-dfc3-4bb2-85ce-869b6f595e68" providerId="ADAL" clId="{0E759C15-FF28-4609-B27C-8CBAE18C0ADA}" dt="2026-06-02T08:27:17.032" v="4795" actId="20577"/>
          <ac:spMkLst>
            <pc:docMk/>
            <pc:sldMk cId="1837344834" sldId="2147479098"/>
            <ac:spMk id="5" creationId="{546D3A9E-2629-8B90-D972-EB907313537C}"/>
          </ac:spMkLst>
        </pc:spChg>
      </pc:sldChg>
      <pc:sldChg chg="modSp add mod ord">
        <pc:chgData name="Paul Farmer" userId="fdafb183-dfc3-4bb2-85ce-869b6f595e68" providerId="ADAL" clId="{0E759C15-FF28-4609-B27C-8CBAE18C0ADA}" dt="2026-06-08T08:18:01.810" v="6239"/>
        <pc:sldMkLst>
          <pc:docMk/>
          <pc:sldMk cId="50499877" sldId="2147479101"/>
        </pc:sldMkLst>
        <pc:spChg chg="mod">
          <ac:chgData name="Paul Farmer" userId="fdafb183-dfc3-4bb2-85ce-869b6f595e68" providerId="ADAL" clId="{0E759C15-FF28-4609-B27C-8CBAE18C0ADA}" dt="2026-06-05T10:45:43.833" v="5920" actId="20577"/>
          <ac:spMkLst>
            <pc:docMk/>
            <pc:sldMk cId="50499877" sldId="2147479101"/>
            <ac:spMk id="2" creationId="{23294E86-A299-4C47-071B-7FAED1D08E1D}"/>
          </ac:spMkLst>
        </pc:spChg>
      </pc:sldChg>
      <pc:sldChg chg="addSp modSp add mod ord">
        <pc:chgData name="Paul Farmer" userId="fdafb183-dfc3-4bb2-85ce-869b6f595e68" providerId="ADAL" clId="{0E759C15-FF28-4609-B27C-8CBAE18C0ADA}" dt="2026-06-12T13:34:43.955" v="7092" actId="6549"/>
        <pc:sldMkLst>
          <pc:docMk/>
          <pc:sldMk cId="3132370101" sldId="2147479103"/>
        </pc:sldMkLst>
        <pc:spChg chg="mod">
          <ac:chgData name="Paul Farmer" userId="fdafb183-dfc3-4bb2-85ce-869b6f595e68" providerId="ADAL" clId="{0E759C15-FF28-4609-B27C-8CBAE18C0ADA}" dt="2026-06-12T13:34:43.955" v="7092" actId="6549"/>
          <ac:spMkLst>
            <pc:docMk/>
            <pc:sldMk cId="3132370101" sldId="2147479103"/>
            <ac:spMk id="7" creationId="{0A0A3CD9-81F9-5181-590E-9BC5D02B0972}"/>
          </ac:spMkLst>
        </pc:spChg>
        <pc:spChg chg="mod">
          <ac:chgData name="Paul Farmer" userId="fdafb183-dfc3-4bb2-85ce-869b6f595e68" providerId="ADAL" clId="{0E759C15-FF28-4609-B27C-8CBAE18C0ADA}" dt="2026-06-04T09:31:46.893" v="5327" actId="20577"/>
          <ac:spMkLst>
            <pc:docMk/>
            <pc:sldMk cId="3132370101" sldId="2147479103"/>
            <ac:spMk id="8" creationId="{97A18460-50FE-923A-F570-9014B1A597B0}"/>
          </ac:spMkLst>
        </pc:spChg>
        <pc:graphicFrameChg chg="add mod modGraphic">
          <ac:chgData name="Paul Farmer" userId="fdafb183-dfc3-4bb2-85ce-869b6f595e68" providerId="ADAL" clId="{0E759C15-FF28-4609-B27C-8CBAE18C0ADA}" dt="2026-06-04T09:42:22.426" v="5465" actId="255"/>
          <ac:graphicFrameMkLst>
            <pc:docMk/>
            <pc:sldMk cId="3132370101" sldId="2147479103"/>
            <ac:graphicFrameMk id="3" creationId="{66D0FC1B-7F51-F922-06E1-6DD36D7E87A5}"/>
          </ac:graphicFrameMkLst>
        </pc:graphicFrameChg>
      </pc:sldChg>
      <pc:sldChg chg="addSp modSp add mod ord">
        <pc:chgData name="Paul Farmer" userId="fdafb183-dfc3-4bb2-85ce-869b6f595e68" providerId="ADAL" clId="{0E759C15-FF28-4609-B27C-8CBAE18C0ADA}" dt="2026-06-15T15:14:24.085" v="7483" actId="20577"/>
        <pc:sldMkLst>
          <pc:docMk/>
          <pc:sldMk cId="3876370294" sldId="2147479104"/>
        </pc:sldMkLst>
        <pc:spChg chg="mod">
          <ac:chgData name="Paul Farmer" userId="fdafb183-dfc3-4bb2-85ce-869b6f595e68" providerId="ADAL" clId="{0E759C15-FF28-4609-B27C-8CBAE18C0ADA}" dt="2026-06-04T10:59:24.535" v="5646" actId="20577"/>
          <ac:spMkLst>
            <pc:docMk/>
            <pc:sldMk cId="3876370294" sldId="2147479104"/>
            <ac:spMk id="8" creationId="{553FBE4A-04EB-F18C-DC8B-28638A719745}"/>
          </ac:spMkLst>
        </pc:spChg>
        <pc:spChg chg="mod">
          <ac:chgData name="Paul Farmer" userId="fdafb183-dfc3-4bb2-85ce-869b6f595e68" providerId="ADAL" clId="{0E759C15-FF28-4609-B27C-8CBAE18C0ADA}" dt="2026-06-15T15:14:24.085" v="7483" actId="20577"/>
          <ac:spMkLst>
            <pc:docMk/>
            <pc:sldMk cId="3876370294" sldId="2147479104"/>
            <ac:spMk id="12" creationId="{7B60B3AC-7EB6-4B2C-4F14-A7959DE35653}"/>
          </ac:spMkLst>
        </pc:spChg>
      </pc:sldChg>
      <pc:sldChg chg="modSp add mod ord">
        <pc:chgData name="Paul Farmer" userId="fdafb183-dfc3-4bb2-85ce-869b6f595e68" providerId="ADAL" clId="{0E759C15-FF28-4609-B27C-8CBAE18C0ADA}" dt="2026-06-12T13:25:40.372" v="6852" actId="20577"/>
        <pc:sldMkLst>
          <pc:docMk/>
          <pc:sldMk cId="1499160749" sldId="2147479105"/>
        </pc:sldMkLst>
        <pc:spChg chg="mod">
          <ac:chgData name="Paul Farmer" userId="fdafb183-dfc3-4bb2-85ce-869b6f595e68" providerId="ADAL" clId="{0E759C15-FF28-4609-B27C-8CBAE18C0ADA}" dt="2026-06-12T13:25:40.372" v="6852" actId="20577"/>
          <ac:spMkLst>
            <pc:docMk/>
            <pc:sldMk cId="1499160749" sldId="2147479105"/>
            <ac:spMk id="12" creationId="{352B2BDD-E610-4ACF-B7C9-10B6C350BD99}"/>
          </ac:spMkLst>
        </pc:spChg>
      </pc:sldChg>
      <pc:sldChg chg="del">
        <pc:chgData name="Paul Farmer" userId="fdafb183-dfc3-4bb2-85ce-869b6f595e68" providerId="ADAL" clId="{0E759C15-FF28-4609-B27C-8CBAE18C0ADA}" dt="2026-06-16T08:03:09.065" v="7610" actId="47"/>
        <pc:sldMkLst>
          <pc:docMk/>
          <pc:sldMk cId="540258045" sldId="2147479106"/>
        </pc:sldMkLst>
      </pc:sldChg>
    </pc:docChg>
  </pc:docChgLst>
  <pc:docChgLst>
    <pc:chgData name="Chris Arnold" userId="S::chris.arnold@elexon.co.uk::8c6550fb-eea7-49a9-b67e-2ce5a46200ce" providerId="AD" clId="Web-{672D663C-B87D-2B79-19FA-173B3D144D3E}"/>
    <pc:docChg chg="sldOrd">
      <pc:chgData name="Chris Arnold" userId="S::chris.arnold@elexon.co.uk::8c6550fb-eea7-49a9-b67e-2ce5a46200ce" providerId="AD" clId="Web-{672D663C-B87D-2B79-19FA-173B3D144D3E}" dt="2026-05-19T09:39:49.133" v="0"/>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F3D161-A8AA-49B9-9D66-2D34F7CE9EF0}"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05B7D232-A015-41FC-B986-0BFD31476397}">
      <dgm:prSet phldrT="[Text]"/>
      <dgm:spPr>
        <a:solidFill>
          <a:schemeClr val="accent1"/>
        </a:solidFill>
      </dgm:spPr>
      <dgm:t>
        <a:bodyPr/>
        <a:lstStyle/>
        <a:p>
          <a:r>
            <a:rPr lang="en-GB" noProof="0"/>
            <a:t>Review or Subgroup</a:t>
          </a:r>
        </a:p>
      </dgm:t>
    </dgm:pt>
    <dgm:pt modelId="{4BF33B7B-8A28-44D8-B94D-C4C9A935988F}" type="parTrans" cxnId="{AC4E8345-6B60-4EDC-B424-EA41BAB374CB}">
      <dgm:prSet/>
      <dgm:spPr/>
      <dgm:t>
        <a:bodyPr/>
        <a:lstStyle/>
        <a:p>
          <a:endParaRPr lang="en-US"/>
        </a:p>
      </dgm:t>
    </dgm:pt>
    <dgm:pt modelId="{09146D28-2115-47A4-876A-3F080D8CC078}" type="sibTrans" cxnId="{AC4E8345-6B60-4EDC-B424-EA41BAB374CB}">
      <dgm:prSet/>
      <dgm:spPr/>
      <dgm:t>
        <a:bodyPr/>
        <a:lstStyle/>
        <a:p>
          <a:endParaRPr lang="en-US"/>
        </a:p>
      </dgm:t>
    </dgm:pt>
    <dgm:pt modelId="{E338374B-C51E-463F-AE66-FD250DB753F1}">
      <dgm:prSet phldrT="[Text]"/>
      <dgm:spPr>
        <a:solidFill>
          <a:srgbClr val="92D050"/>
        </a:solidFill>
      </dgm:spPr>
      <dgm:t>
        <a:bodyPr/>
        <a:lstStyle/>
        <a:p>
          <a:r>
            <a:rPr lang="en-GB" noProof="0"/>
            <a:t>Initial Consideration of Proposal</a:t>
          </a:r>
        </a:p>
      </dgm:t>
    </dgm:pt>
    <dgm:pt modelId="{87696AF0-EF98-4186-8489-5D4DA9BD6A24}" type="parTrans" cxnId="{1DD71D04-57D0-4686-92B8-D6E80E346FAC}">
      <dgm:prSet/>
      <dgm:spPr/>
      <dgm:t>
        <a:bodyPr/>
        <a:lstStyle/>
        <a:p>
          <a:endParaRPr lang="en-US"/>
        </a:p>
      </dgm:t>
    </dgm:pt>
    <dgm:pt modelId="{86548516-3075-44A9-AE31-DF33AD799564}" type="sibTrans" cxnId="{1DD71D04-57D0-4686-92B8-D6E80E346FAC}">
      <dgm:prSet/>
      <dgm:spPr/>
      <dgm:t>
        <a:bodyPr/>
        <a:lstStyle/>
        <a:p>
          <a:endParaRPr lang="en-US"/>
        </a:p>
      </dgm:t>
    </dgm:pt>
    <dgm:pt modelId="{6C65745A-8DEE-4732-A093-29A5BC63B7E9}">
      <dgm:prSet phldrT="[Text]"/>
      <dgm:spPr>
        <a:solidFill>
          <a:srgbClr val="00B0F0"/>
        </a:solidFill>
      </dgm:spPr>
      <dgm:t>
        <a:bodyPr/>
        <a:lstStyle/>
        <a:p>
          <a:r>
            <a:rPr lang="en-GB" noProof="0"/>
            <a:t>Development</a:t>
          </a:r>
        </a:p>
      </dgm:t>
    </dgm:pt>
    <dgm:pt modelId="{F945F91D-B57E-4FA6-B8CF-784403E9211E}" type="parTrans" cxnId="{07C86EBE-B763-4D65-89AA-4746049C5EAC}">
      <dgm:prSet/>
      <dgm:spPr/>
      <dgm:t>
        <a:bodyPr/>
        <a:lstStyle/>
        <a:p>
          <a:endParaRPr lang="en-US"/>
        </a:p>
      </dgm:t>
    </dgm:pt>
    <dgm:pt modelId="{DE709B4C-1A0B-4F77-95E0-9D5426DF06CE}" type="sibTrans" cxnId="{07C86EBE-B763-4D65-89AA-4746049C5EAC}">
      <dgm:prSet/>
      <dgm:spPr/>
      <dgm:t>
        <a:bodyPr/>
        <a:lstStyle/>
        <a:p>
          <a:endParaRPr lang="en-US"/>
        </a:p>
      </dgm:t>
    </dgm:pt>
    <dgm:pt modelId="{7620FEB8-A00C-4E39-A3D5-0A66AC934A1A}">
      <dgm:prSet phldrT="[Text]"/>
      <dgm:spPr>
        <a:solidFill>
          <a:srgbClr val="CC00FF"/>
        </a:solidFill>
      </dgm:spPr>
      <dgm:t>
        <a:bodyPr/>
        <a:lstStyle/>
        <a:p>
          <a:r>
            <a:rPr lang="en-GB" noProof="0"/>
            <a:t>CMAG </a:t>
          </a:r>
        </a:p>
        <a:p>
          <a:r>
            <a:rPr lang="en-GB" noProof="0"/>
            <a:t>Recommendation</a:t>
          </a:r>
        </a:p>
      </dgm:t>
    </dgm:pt>
    <dgm:pt modelId="{AC446AB3-680A-45ED-9CAE-08C93F2A0AFD}" type="parTrans" cxnId="{274D2C80-528E-4CD1-AB09-CD977637FDE3}">
      <dgm:prSet/>
      <dgm:spPr/>
      <dgm:t>
        <a:bodyPr/>
        <a:lstStyle/>
        <a:p>
          <a:endParaRPr lang="en-US"/>
        </a:p>
      </dgm:t>
    </dgm:pt>
    <dgm:pt modelId="{28FE596D-8007-44C7-8DD8-80147158CE1B}" type="sibTrans" cxnId="{274D2C80-528E-4CD1-AB09-CD977637FDE3}">
      <dgm:prSet/>
      <dgm:spPr/>
      <dgm:t>
        <a:bodyPr/>
        <a:lstStyle/>
        <a:p>
          <a:endParaRPr lang="en-US"/>
        </a:p>
      </dgm:t>
    </dgm:pt>
    <dgm:pt modelId="{176B1AB1-1FB6-4D69-9E82-CB20FBA5B3D5}">
      <dgm:prSet phldrT="[Text]"/>
      <dgm:spPr>
        <a:solidFill>
          <a:srgbClr val="FFCC66"/>
        </a:solidFill>
      </dgm:spPr>
      <dgm:t>
        <a:bodyPr/>
        <a:lstStyle/>
        <a:p>
          <a:r>
            <a:rPr lang="en-GB" noProof="0"/>
            <a:t>CMAG Report</a:t>
          </a:r>
        </a:p>
      </dgm:t>
    </dgm:pt>
    <dgm:pt modelId="{7D0EA253-C8C5-40C2-9D95-7001A1ABA057}" type="parTrans" cxnId="{B93D5E38-3EF0-4A20-A691-C34CC2C1B99A}">
      <dgm:prSet/>
      <dgm:spPr/>
      <dgm:t>
        <a:bodyPr/>
        <a:lstStyle/>
        <a:p>
          <a:endParaRPr lang="en-US"/>
        </a:p>
      </dgm:t>
    </dgm:pt>
    <dgm:pt modelId="{96A8E7A4-2357-4A64-A1EF-DCDC604AA07A}" type="sibTrans" cxnId="{B93D5E38-3EF0-4A20-A691-C34CC2C1B99A}">
      <dgm:prSet/>
      <dgm:spPr/>
      <dgm:t>
        <a:bodyPr/>
        <a:lstStyle/>
        <a:p>
          <a:endParaRPr lang="en-US"/>
        </a:p>
      </dgm:t>
    </dgm:pt>
    <dgm:pt modelId="{ACB474FA-CFDA-4FFD-A184-F8B98EE1F910}">
      <dgm:prSet phldrT="[Text]"/>
      <dgm:spPr>
        <a:solidFill>
          <a:srgbClr val="FF9900"/>
        </a:solidFill>
      </dgm:spPr>
      <dgm:t>
        <a:bodyPr/>
        <a:lstStyle/>
        <a:p>
          <a:r>
            <a:rPr lang="en-GB" noProof="0"/>
            <a:t>Sent to Ofgem</a:t>
          </a:r>
        </a:p>
      </dgm:t>
    </dgm:pt>
    <dgm:pt modelId="{67E5EA71-4C3C-486A-BCD9-FC2981385C18}" type="sibTrans" cxnId="{FFF95A88-539D-421C-B752-DE4F916BDACD}">
      <dgm:prSet/>
      <dgm:spPr/>
      <dgm:t>
        <a:bodyPr/>
        <a:lstStyle/>
        <a:p>
          <a:endParaRPr lang="en-US"/>
        </a:p>
      </dgm:t>
    </dgm:pt>
    <dgm:pt modelId="{FFAEECE4-3E7F-4C01-9EC6-FB07C89B4144}" type="parTrans" cxnId="{FFF95A88-539D-421C-B752-DE4F916BDACD}">
      <dgm:prSet/>
      <dgm:spPr/>
      <dgm:t>
        <a:bodyPr/>
        <a:lstStyle/>
        <a:p>
          <a:endParaRPr lang="en-US"/>
        </a:p>
      </dgm:t>
    </dgm:pt>
    <dgm:pt modelId="{839B8DF6-68B1-4A79-B81D-65030C5357AD}">
      <dgm:prSet/>
      <dgm:spPr>
        <a:solidFill>
          <a:srgbClr val="FE4CED"/>
        </a:solidFill>
      </dgm:spPr>
      <dgm:t>
        <a:bodyPr/>
        <a:lstStyle/>
        <a:p>
          <a:r>
            <a:rPr lang="en-GB"/>
            <a:t>Pre-raise consideration </a:t>
          </a:r>
        </a:p>
      </dgm:t>
    </dgm:pt>
    <dgm:pt modelId="{D3E36958-6426-4426-B5BB-8C7E9CBA90C5}" type="parTrans" cxnId="{54BA154E-5D25-4F8D-90DD-199F52BDBD5D}">
      <dgm:prSet/>
      <dgm:spPr/>
      <dgm:t>
        <a:bodyPr/>
        <a:lstStyle/>
        <a:p>
          <a:endParaRPr lang="en-GB"/>
        </a:p>
      </dgm:t>
    </dgm:pt>
    <dgm:pt modelId="{CC8D0C3F-4288-430F-BAD0-28EA8EFFBFEF}" type="sibTrans" cxnId="{54BA154E-5D25-4F8D-90DD-199F52BDBD5D}">
      <dgm:prSet/>
      <dgm:spPr/>
      <dgm:t>
        <a:bodyPr/>
        <a:lstStyle/>
        <a:p>
          <a:endParaRPr lang="en-GB"/>
        </a:p>
      </dgm:t>
    </dgm:pt>
    <dgm:pt modelId="{1C0EE726-5B73-4476-838F-1B2C856AA605}" type="pres">
      <dgm:prSet presAssocID="{5AF3D161-A8AA-49B9-9D66-2D34F7CE9EF0}" presName="Name0" presStyleCnt="0">
        <dgm:presLayoutVars>
          <dgm:dir/>
          <dgm:resizeHandles val="exact"/>
        </dgm:presLayoutVars>
      </dgm:prSet>
      <dgm:spPr/>
    </dgm:pt>
    <dgm:pt modelId="{37A59C3C-8950-42A2-9441-A4DAD6EFFCE5}" type="pres">
      <dgm:prSet presAssocID="{05B7D232-A015-41FC-B986-0BFD31476397}" presName="parTxOnly" presStyleLbl="node1" presStyleIdx="0" presStyleCnt="7">
        <dgm:presLayoutVars>
          <dgm:bulletEnabled val="1"/>
        </dgm:presLayoutVars>
      </dgm:prSet>
      <dgm:spPr/>
    </dgm:pt>
    <dgm:pt modelId="{308A0F53-4672-4933-B8C1-ECA974636A36}" type="pres">
      <dgm:prSet presAssocID="{09146D28-2115-47A4-876A-3F080D8CC078}" presName="parSpace" presStyleCnt="0"/>
      <dgm:spPr/>
    </dgm:pt>
    <dgm:pt modelId="{9E75385A-32B2-4241-B061-8BAE71D1C46F}" type="pres">
      <dgm:prSet presAssocID="{839B8DF6-68B1-4A79-B81D-65030C5357AD}" presName="parTxOnly" presStyleLbl="node1" presStyleIdx="1" presStyleCnt="7">
        <dgm:presLayoutVars>
          <dgm:bulletEnabled val="1"/>
        </dgm:presLayoutVars>
      </dgm:prSet>
      <dgm:spPr/>
    </dgm:pt>
    <dgm:pt modelId="{607CE3C0-5480-46A7-8C37-D821C2A13CEB}" type="pres">
      <dgm:prSet presAssocID="{CC8D0C3F-4288-430F-BAD0-28EA8EFFBFEF}" presName="parSpace" presStyleCnt="0"/>
      <dgm:spPr/>
    </dgm:pt>
    <dgm:pt modelId="{B402C57C-05D9-4F48-B061-6DB05B5E055E}" type="pres">
      <dgm:prSet presAssocID="{E338374B-C51E-463F-AE66-FD250DB753F1}" presName="parTxOnly" presStyleLbl="node1" presStyleIdx="2" presStyleCnt="7">
        <dgm:presLayoutVars>
          <dgm:bulletEnabled val="1"/>
        </dgm:presLayoutVars>
      </dgm:prSet>
      <dgm:spPr/>
    </dgm:pt>
    <dgm:pt modelId="{D1A73596-3233-4CB8-96C3-DF79476062AC}" type="pres">
      <dgm:prSet presAssocID="{86548516-3075-44A9-AE31-DF33AD799564}" presName="parSpace" presStyleCnt="0"/>
      <dgm:spPr/>
    </dgm:pt>
    <dgm:pt modelId="{235DE410-4E80-4101-8954-8664E95EB800}" type="pres">
      <dgm:prSet presAssocID="{6C65745A-8DEE-4732-A093-29A5BC63B7E9}" presName="parTxOnly" presStyleLbl="node1" presStyleIdx="3" presStyleCnt="7">
        <dgm:presLayoutVars>
          <dgm:bulletEnabled val="1"/>
        </dgm:presLayoutVars>
      </dgm:prSet>
      <dgm:spPr/>
    </dgm:pt>
    <dgm:pt modelId="{3713ED71-3A0D-4C81-8382-5044425776D6}" type="pres">
      <dgm:prSet presAssocID="{DE709B4C-1A0B-4F77-95E0-9D5426DF06CE}" presName="parSpace" presStyleCnt="0"/>
      <dgm:spPr/>
    </dgm:pt>
    <dgm:pt modelId="{BA03B44F-6DED-444E-AB0D-D3AF9CC42F3C}" type="pres">
      <dgm:prSet presAssocID="{7620FEB8-A00C-4E39-A3D5-0A66AC934A1A}" presName="parTxOnly" presStyleLbl="node1" presStyleIdx="4" presStyleCnt="7">
        <dgm:presLayoutVars>
          <dgm:bulletEnabled val="1"/>
        </dgm:presLayoutVars>
      </dgm:prSet>
      <dgm:spPr/>
    </dgm:pt>
    <dgm:pt modelId="{2DA62D0D-4667-45CD-A85E-D4AC977E6152}" type="pres">
      <dgm:prSet presAssocID="{28FE596D-8007-44C7-8DD8-80147158CE1B}" presName="parSpace" presStyleCnt="0"/>
      <dgm:spPr/>
    </dgm:pt>
    <dgm:pt modelId="{EC4DF54A-A500-4BC8-B0E9-EAE2EF6746C3}" type="pres">
      <dgm:prSet presAssocID="{176B1AB1-1FB6-4D69-9E82-CB20FBA5B3D5}" presName="parTxOnly" presStyleLbl="node1" presStyleIdx="5" presStyleCnt="7">
        <dgm:presLayoutVars>
          <dgm:bulletEnabled val="1"/>
        </dgm:presLayoutVars>
      </dgm:prSet>
      <dgm:spPr/>
    </dgm:pt>
    <dgm:pt modelId="{19A41ADD-3501-4E35-B7AA-5840AB2FCC03}" type="pres">
      <dgm:prSet presAssocID="{96A8E7A4-2357-4A64-A1EF-DCDC604AA07A}" presName="parSpace" presStyleCnt="0"/>
      <dgm:spPr/>
    </dgm:pt>
    <dgm:pt modelId="{DD9E1399-1A2B-4FE0-A262-F7D8045FA995}" type="pres">
      <dgm:prSet presAssocID="{ACB474FA-CFDA-4FFD-A184-F8B98EE1F910}" presName="parTxOnly" presStyleLbl="node1" presStyleIdx="6" presStyleCnt="7">
        <dgm:presLayoutVars>
          <dgm:bulletEnabled val="1"/>
        </dgm:presLayoutVars>
      </dgm:prSet>
      <dgm:spPr/>
    </dgm:pt>
  </dgm:ptLst>
  <dgm:cxnLst>
    <dgm:cxn modelId="{1DD71D04-57D0-4686-92B8-D6E80E346FAC}" srcId="{5AF3D161-A8AA-49B9-9D66-2D34F7CE9EF0}" destId="{E338374B-C51E-463F-AE66-FD250DB753F1}" srcOrd="2" destOrd="0" parTransId="{87696AF0-EF98-4186-8489-5D4DA9BD6A24}" sibTransId="{86548516-3075-44A9-AE31-DF33AD799564}"/>
    <dgm:cxn modelId="{834D2C0E-448A-4ABC-AD62-DFAC6ADD4F35}" type="presOf" srcId="{05B7D232-A015-41FC-B986-0BFD31476397}" destId="{37A59C3C-8950-42A2-9441-A4DAD6EFFCE5}" srcOrd="0" destOrd="0" presId="urn:microsoft.com/office/officeart/2005/8/layout/hChevron3"/>
    <dgm:cxn modelId="{4A6E8C2A-8334-411A-8554-C9B62A95B248}" type="presOf" srcId="{5AF3D161-A8AA-49B9-9D66-2D34F7CE9EF0}" destId="{1C0EE726-5B73-4476-838F-1B2C856AA605}" srcOrd="0" destOrd="0" presId="urn:microsoft.com/office/officeart/2005/8/layout/hChevron3"/>
    <dgm:cxn modelId="{B93D5E38-3EF0-4A20-A691-C34CC2C1B99A}" srcId="{5AF3D161-A8AA-49B9-9D66-2D34F7CE9EF0}" destId="{176B1AB1-1FB6-4D69-9E82-CB20FBA5B3D5}" srcOrd="5" destOrd="0" parTransId="{7D0EA253-C8C5-40C2-9D95-7001A1ABA057}" sibTransId="{96A8E7A4-2357-4A64-A1EF-DCDC604AA07A}"/>
    <dgm:cxn modelId="{AC4E8345-6B60-4EDC-B424-EA41BAB374CB}" srcId="{5AF3D161-A8AA-49B9-9D66-2D34F7CE9EF0}" destId="{05B7D232-A015-41FC-B986-0BFD31476397}" srcOrd="0" destOrd="0" parTransId="{4BF33B7B-8A28-44D8-B94D-C4C9A935988F}" sibTransId="{09146D28-2115-47A4-876A-3F080D8CC078}"/>
    <dgm:cxn modelId="{54BA154E-5D25-4F8D-90DD-199F52BDBD5D}" srcId="{5AF3D161-A8AA-49B9-9D66-2D34F7CE9EF0}" destId="{839B8DF6-68B1-4A79-B81D-65030C5357AD}" srcOrd="1" destOrd="0" parTransId="{D3E36958-6426-4426-B5BB-8C7E9CBA90C5}" sibTransId="{CC8D0C3F-4288-430F-BAD0-28EA8EFFBFEF}"/>
    <dgm:cxn modelId="{74525271-CAC3-4030-84D7-90C0B12F6960}" type="presOf" srcId="{6C65745A-8DEE-4732-A093-29A5BC63B7E9}" destId="{235DE410-4E80-4101-8954-8664E95EB800}" srcOrd="0" destOrd="0" presId="urn:microsoft.com/office/officeart/2005/8/layout/hChevron3"/>
    <dgm:cxn modelId="{274D2C80-528E-4CD1-AB09-CD977637FDE3}" srcId="{5AF3D161-A8AA-49B9-9D66-2D34F7CE9EF0}" destId="{7620FEB8-A00C-4E39-A3D5-0A66AC934A1A}" srcOrd="4" destOrd="0" parTransId="{AC446AB3-680A-45ED-9CAE-08C93F2A0AFD}" sibTransId="{28FE596D-8007-44C7-8DD8-80147158CE1B}"/>
    <dgm:cxn modelId="{C51ED281-2B32-43A8-A58C-53054C87734D}" type="presOf" srcId="{839B8DF6-68B1-4A79-B81D-65030C5357AD}" destId="{9E75385A-32B2-4241-B061-8BAE71D1C46F}" srcOrd="0" destOrd="0" presId="urn:microsoft.com/office/officeart/2005/8/layout/hChevron3"/>
    <dgm:cxn modelId="{7D2ACB85-E776-4FBD-A2C4-E54EC71C52CF}" type="presOf" srcId="{E338374B-C51E-463F-AE66-FD250DB753F1}" destId="{B402C57C-05D9-4F48-B061-6DB05B5E055E}" srcOrd="0" destOrd="0" presId="urn:microsoft.com/office/officeart/2005/8/layout/hChevron3"/>
    <dgm:cxn modelId="{FFF95A88-539D-421C-B752-DE4F916BDACD}" srcId="{5AF3D161-A8AA-49B9-9D66-2D34F7CE9EF0}" destId="{ACB474FA-CFDA-4FFD-A184-F8B98EE1F910}" srcOrd="6" destOrd="0" parTransId="{FFAEECE4-3E7F-4C01-9EC6-FB07C89B4144}" sibTransId="{67E5EA71-4C3C-486A-BCD9-FC2981385C18}"/>
    <dgm:cxn modelId="{758F57A0-F46F-4399-AC83-947BE9949ED4}" type="presOf" srcId="{176B1AB1-1FB6-4D69-9E82-CB20FBA5B3D5}" destId="{EC4DF54A-A500-4BC8-B0E9-EAE2EF6746C3}" srcOrd="0" destOrd="0" presId="urn:microsoft.com/office/officeart/2005/8/layout/hChevron3"/>
    <dgm:cxn modelId="{8BBB5DAF-9805-4861-A627-769ACA3769A9}" type="presOf" srcId="{ACB474FA-CFDA-4FFD-A184-F8B98EE1F910}" destId="{DD9E1399-1A2B-4FE0-A262-F7D8045FA995}" srcOrd="0" destOrd="0" presId="urn:microsoft.com/office/officeart/2005/8/layout/hChevron3"/>
    <dgm:cxn modelId="{07C86EBE-B763-4D65-89AA-4746049C5EAC}" srcId="{5AF3D161-A8AA-49B9-9D66-2D34F7CE9EF0}" destId="{6C65745A-8DEE-4732-A093-29A5BC63B7E9}" srcOrd="3" destOrd="0" parTransId="{F945F91D-B57E-4FA6-B8CF-784403E9211E}" sibTransId="{DE709B4C-1A0B-4F77-95E0-9D5426DF06CE}"/>
    <dgm:cxn modelId="{EAB461DC-2BC7-4CFE-8556-BD48863E6EE7}" type="presOf" srcId="{7620FEB8-A00C-4E39-A3D5-0A66AC934A1A}" destId="{BA03B44F-6DED-444E-AB0D-D3AF9CC42F3C}" srcOrd="0" destOrd="0" presId="urn:microsoft.com/office/officeart/2005/8/layout/hChevron3"/>
    <dgm:cxn modelId="{3FD0CE5D-7763-4E03-ADDA-C04869A3D7D1}" type="presParOf" srcId="{1C0EE726-5B73-4476-838F-1B2C856AA605}" destId="{37A59C3C-8950-42A2-9441-A4DAD6EFFCE5}" srcOrd="0" destOrd="0" presId="urn:microsoft.com/office/officeart/2005/8/layout/hChevron3"/>
    <dgm:cxn modelId="{EF089CA1-3D4B-4134-85B1-10D254DF6A10}" type="presParOf" srcId="{1C0EE726-5B73-4476-838F-1B2C856AA605}" destId="{308A0F53-4672-4933-B8C1-ECA974636A36}" srcOrd="1" destOrd="0" presId="urn:microsoft.com/office/officeart/2005/8/layout/hChevron3"/>
    <dgm:cxn modelId="{B1297690-D644-4CE9-823D-4713AB9D3B39}" type="presParOf" srcId="{1C0EE726-5B73-4476-838F-1B2C856AA605}" destId="{9E75385A-32B2-4241-B061-8BAE71D1C46F}" srcOrd="2" destOrd="0" presId="urn:microsoft.com/office/officeart/2005/8/layout/hChevron3"/>
    <dgm:cxn modelId="{0B3ADBDB-61D9-4283-97A7-3724CD0223DB}" type="presParOf" srcId="{1C0EE726-5B73-4476-838F-1B2C856AA605}" destId="{607CE3C0-5480-46A7-8C37-D821C2A13CEB}" srcOrd="3" destOrd="0" presId="urn:microsoft.com/office/officeart/2005/8/layout/hChevron3"/>
    <dgm:cxn modelId="{E61EDEF9-05BC-438F-941F-1AD9DBC23533}" type="presParOf" srcId="{1C0EE726-5B73-4476-838F-1B2C856AA605}" destId="{B402C57C-05D9-4F48-B061-6DB05B5E055E}" srcOrd="4" destOrd="0" presId="urn:microsoft.com/office/officeart/2005/8/layout/hChevron3"/>
    <dgm:cxn modelId="{75C4AB25-9E48-48A8-AFF0-00BA914D571F}" type="presParOf" srcId="{1C0EE726-5B73-4476-838F-1B2C856AA605}" destId="{D1A73596-3233-4CB8-96C3-DF79476062AC}" srcOrd="5" destOrd="0" presId="urn:microsoft.com/office/officeart/2005/8/layout/hChevron3"/>
    <dgm:cxn modelId="{3EEF2AE6-652D-466D-B073-CC5EF35FA1FE}" type="presParOf" srcId="{1C0EE726-5B73-4476-838F-1B2C856AA605}" destId="{235DE410-4E80-4101-8954-8664E95EB800}" srcOrd="6" destOrd="0" presId="urn:microsoft.com/office/officeart/2005/8/layout/hChevron3"/>
    <dgm:cxn modelId="{A411105C-4EFA-4516-AC20-888C58AC5C8E}" type="presParOf" srcId="{1C0EE726-5B73-4476-838F-1B2C856AA605}" destId="{3713ED71-3A0D-4C81-8382-5044425776D6}" srcOrd="7" destOrd="0" presId="urn:microsoft.com/office/officeart/2005/8/layout/hChevron3"/>
    <dgm:cxn modelId="{FD95C36B-074D-47C9-A368-CCA7B1BD223A}" type="presParOf" srcId="{1C0EE726-5B73-4476-838F-1B2C856AA605}" destId="{BA03B44F-6DED-444E-AB0D-D3AF9CC42F3C}" srcOrd="8" destOrd="0" presId="urn:microsoft.com/office/officeart/2005/8/layout/hChevron3"/>
    <dgm:cxn modelId="{70CD6D50-619A-402D-8CF9-F3AB42B04249}" type="presParOf" srcId="{1C0EE726-5B73-4476-838F-1B2C856AA605}" destId="{2DA62D0D-4667-45CD-A85E-D4AC977E6152}" srcOrd="9" destOrd="0" presId="urn:microsoft.com/office/officeart/2005/8/layout/hChevron3"/>
    <dgm:cxn modelId="{552B4F58-ACE8-4468-9998-7EA6D29B088C}" type="presParOf" srcId="{1C0EE726-5B73-4476-838F-1B2C856AA605}" destId="{EC4DF54A-A500-4BC8-B0E9-EAE2EF6746C3}" srcOrd="10" destOrd="0" presId="urn:microsoft.com/office/officeart/2005/8/layout/hChevron3"/>
    <dgm:cxn modelId="{71BE956D-11D2-47F4-ACB2-5EE6A75CF15F}" type="presParOf" srcId="{1C0EE726-5B73-4476-838F-1B2C856AA605}" destId="{19A41ADD-3501-4E35-B7AA-5840AB2FCC03}" srcOrd="11" destOrd="0" presId="urn:microsoft.com/office/officeart/2005/8/layout/hChevron3"/>
    <dgm:cxn modelId="{5F6CE0EF-E8B3-458C-A8AC-FABE4B440D1D}" type="presParOf" srcId="{1C0EE726-5B73-4476-838F-1B2C856AA605}" destId="{DD9E1399-1A2B-4FE0-A262-F7D8045FA995}"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F3D161-A8AA-49B9-9D66-2D34F7CE9EF0}"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7C6319DC-8910-4EB2-B77E-734F8B6FAA63}">
      <dgm:prSet phldrT="[Text]" custT="1"/>
      <dgm:spPr>
        <a:solidFill>
          <a:srgbClr val="09008C">
            <a:hueOff val="0"/>
            <a:satOff val="0"/>
            <a:lumOff val="0"/>
            <a:alphaOff val="0"/>
          </a:srgbClr>
        </a:solidFill>
        <a:ln w="19050" cap="flat" cmpd="sng" algn="ctr">
          <a:solidFill>
            <a:srgbClr val="FFFFFF">
              <a:hueOff val="0"/>
              <a:satOff val="0"/>
              <a:lumOff val="0"/>
              <a:alphaOff val="0"/>
            </a:srgbClr>
          </a:solidFill>
          <a:prstDash val="solid"/>
          <a:miter lim="800000"/>
        </a:ln>
        <a:effectLst/>
      </dgm:spPr>
      <dgm:t>
        <a:bodyPr spcFirstLastPara="0" vert="horz" wrap="square" lIns="136017" tIns="90678" rIns="45339" bIns="90678" numCol="1" spcCol="1270" anchor="ctr" anchorCtr="0"/>
        <a:lstStyle/>
        <a:p>
          <a:pPr marL="0" lvl="0" indent="0" algn="ctr" defTabSz="1511300">
            <a:lnSpc>
              <a:spcPct val="90000"/>
            </a:lnSpc>
            <a:spcBef>
              <a:spcPct val="0"/>
            </a:spcBef>
            <a:spcAft>
              <a:spcPct val="35000"/>
            </a:spcAft>
            <a:buNone/>
          </a:pPr>
          <a:endParaRPr lang="en-GB" sz="3400" kern="1200" noProof="0">
            <a:solidFill>
              <a:srgbClr val="FFFFFF"/>
            </a:solidFill>
            <a:latin typeface="Arial" panose="020B0604020202020204"/>
            <a:ea typeface="+mn-ea"/>
            <a:cs typeface="+mn-cs"/>
          </a:endParaRPr>
        </a:p>
      </dgm:t>
    </dgm:pt>
    <dgm:pt modelId="{1293C5E2-BC91-40CB-B988-4795782A4811}" type="parTrans" cxnId="{76A51EF9-AF60-4EDB-A1C2-6FF16A76FDE3}">
      <dgm:prSet/>
      <dgm:spPr/>
      <dgm:t>
        <a:bodyPr/>
        <a:lstStyle/>
        <a:p>
          <a:endParaRPr lang="en-GB"/>
        </a:p>
      </dgm:t>
    </dgm:pt>
    <dgm:pt modelId="{81CCD437-502A-4F86-B579-4D4E846B5FCC}" type="sibTrans" cxnId="{76A51EF9-AF60-4EDB-A1C2-6FF16A76FDE3}">
      <dgm:prSet/>
      <dgm:spPr/>
      <dgm:t>
        <a:bodyPr/>
        <a:lstStyle/>
        <a:p>
          <a:endParaRPr lang="en-GB"/>
        </a:p>
      </dgm:t>
    </dgm:pt>
    <dgm:pt modelId="{7E0588E8-EF2E-439A-9BF4-8F458EF91A67}">
      <dgm:prSet/>
      <dgm:spPr/>
      <dgm:t>
        <a:bodyPr/>
        <a:lstStyle/>
        <a:p>
          <a:endParaRPr lang="en-GB"/>
        </a:p>
      </dgm:t>
    </dgm:pt>
    <dgm:pt modelId="{ABB3EA6E-6675-43EA-BC22-DEF6F67EE884}" type="parTrans" cxnId="{F4CB91E3-29ED-4550-A844-E977F6629AA5}">
      <dgm:prSet/>
      <dgm:spPr/>
      <dgm:t>
        <a:bodyPr/>
        <a:lstStyle/>
        <a:p>
          <a:endParaRPr lang="en-GB"/>
        </a:p>
      </dgm:t>
    </dgm:pt>
    <dgm:pt modelId="{A0958387-E3BC-4509-9C06-FB43BF8C5F3E}" type="sibTrans" cxnId="{F4CB91E3-29ED-4550-A844-E977F6629AA5}">
      <dgm:prSet/>
      <dgm:spPr/>
      <dgm:t>
        <a:bodyPr/>
        <a:lstStyle/>
        <a:p>
          <a:endParaRPr lang="en-GB"/>
        </a:p>
      </dgm:t>
    </dgm:pt>
    <dgm:pt modelId="{D5D0CD1A-A440-41F7-B4DD-ACA53EECBE4B}">
      <dgm:prSet custT="1"/>
      <dgm:spPr>
        <a:solidFill>
          <a:srgbClr val="92D050"/>
        </a:solidFill>
      </dgm:spPr>
      <dgm:t>
        <a:bodyPr/>
        <a:lstStyle/>
        <a:p>
          <a:r>
            <a:rPr lang="en-GB" sz="2400"/>
            <a:t>August</a:t>
          </a:r>
        </a:p>
      </dgm:t>
    </dgm:pt>
    <dgm:pt modelId="{3A691820-E48B-440B-8028-BBA9A3A32E7E}" type="parTrans" cxnId="{51A57728-3D94-4420-AE09-DE46955CE173}">
      <dgm:prSet/>
      <dgm:spPr/>
      <dgm:t>
        <a:bodyPr/>
        <a:lstStyle/>
        <a:p>
          <a:endParaRPr lang="en-GB"/>
        </a:p>
      </dgm:t>
    </dgm:pt>
    <dgm:pt modelId="{145F3654-8988-457E-AD7C-B253995E2CF0}" type="sibTrans" cxnId="{51A57728-3D94-4420-AE09-DE46955CE173}">
      <dgm:prSet/>
      <dgm:spPr/>
      <dgm:t>
        <a:bodyPr/>
        <a:lstStyle/>
        <a:p>
          <a:endParaRPr lang="en-GB"/>
        </a:p>
      </dgm:t>
    </dgm:pt>
    <dgm:pt modelId="{BACF3581-DA8C-464C-B94F-EC2FC159823A}">
      <dgm:prSet custT="1"/>
      <dgm:spPr>
        <a:solidFill>
          <a:srgbClr val="00B0F0"/>
        </a:solidFill>
        <a:ln w="19050" cap="flat" cmpd="sng" algn="ctr">
          <a:solidFill>
            <a:srgbClr val="FFFFFF">
              <a:hueOff val="0"/>
              <a:satOff val="0"/>
              <a:lumOff val="0"/>
              <a:alphaOff val="0"/>
            </a:srgbClr>
          </a:solidFill>
          <a:prstDash val="solid"/>
          <a:miter lim="800000"/>
        </a:ln>
        <a:effectLst/>
      </dgm:spPr>
      <dgm:t>
        <a:bodyPr spcFirstLastPara="0" vert="horz" wrap="square" lIns="96012" tIns="64008" rIns="32004" bIns="64008" numCol="1" spcCol="1270" anchor="ctr" anchorCtr="0"/>
        <a:lstStyle/>
        <a:p>
          <a:pPr marL="0" lvl="0" indent="0" algn="ctr" defTabSz="1066800">
            <a:lnSpc>
              <a:spcPct val="90000"/>
            </a:lnSpc>
            <a:spcBef>
              <a:spcPct val="0"/>
            </a:spcBef>
            <a:spcAft>
              <a:spcPct val="35000"/>
            </a:spcAft>
            <a:buNone/>
          </a:pPr>
          <a:r>
            <a:rPr lang="en-GB" sz="2400" kern="1200">
              <a:solidFill>
                <a:srgbClr val="FFFFFF"/>
              </a:solidFill>
              <a:latin typeface="Arial" panose="020B0604020202020204"/>
              <a:ea typeface="+mn-ea"/>
              <a:cs typeface="+mn-cs"/>
            </a:rPr>
            <a:t>September</a:t>
          </a:r>
        </a:p>
      </dgm:t>
    </dgm:pt>
    <dgm:pt modelId="{57740D85-80EE-464E-AFD7-0DDD9D6C8A95}" type="parTrans" cxnId="{6F3E1F5A-730F-4B95-8A1B-B14DCBCB6B31}">
      <dgm:prSet/>
      <dgm:spPr/>
      <dgm:t>
        <a:bodyPr/>
        <a:lstStyle/>
        <a:p>
          <a:endParaRPr lang="en-GB"/>
        </a:p>
      </dgm:t>
    </dgm:pt>
    <dgm:pt modelId="{7BA0B3EF-98BB-46C0-8036-D32E74C69FCE}" type="sibTrans" cxnId="{6F3E1F5A-730F-4B95-8A1B-B14DCBCB6B31}">
      <dgm:prSet/>
      <dgm:spPr/>
      <dgm:t>
        <a:bodyPr/>
        <a:lstStyle/>
        <a:p>
          <a:endParaRPr lang="en-GB"/>
        </a:p>
      </dgm:t>
    </dgm:pt>
    <dgm:pt modelId="{1C0EE726-5B73-4476-838F-1B2C856AA605}" type="pres">
      <dgm:prSet presAssocID="{5AF3D161-A8AA-49B9-9D66-2D34F7CE9EF0}" presName="Name0" presStyleCnt="0">
        <dgm:presLayoutVars>
          <dgm:dir/>
          <dgm:resizeHandles val="exact"/>
        </dgm:presLayoutVars>
      </dgm:prSet>
      <dgm:spPr/>
    </dgm:pt>
    <dgm:pt modelId="{68DD8525-B373-44A8-924E-35BF4CFCFF4C}" type="pres">
      <dgm:prSet presAssocID="{7C6319DC-8910-4EB2-B77E-734F8B6FAA63}" presName="parTxOnly" presStyleLbl="node1" presStyleIdx="0" presStyleCnt="4" custScaleX="100571" custLinFactNeighborX="-62836" custLinFactNeighborY="1011">
        <dgm:presLayoutVars>
          <dgm:bulletEnabled val="1"/>
        </dgm:presLayoutVars>
      </dgm:prSet>
      <dgm:spPr>
        <a:xfrm>
          <a:off x="0" y="0"/>
          <a:ext cx="3003118" cy="629205"/>
        </a:xfrm>
        <a:prstGeom prst="homePlate">
          <a:avLst/>
        </a:prstGeom>
      </dgm:spPr>
    </dgm:pt>
    <dgm:pt modelId="{AC08DBFF-C8D8-48D1-A6FD-C9F7F45DFB70}" type="pres">
      <dgm:prSet presAssocID="{81CCD437-502A-4F86-B579-4D4E846B5FCC}" presName="parSpace" presStyleCnt="0"/>
      <dgm:spPr/>
    </dgm:pt>
    <dgm:pt modelId="{00568428-E2E9-4B15-9DE6-A2877D434A35}" type="pres">
      <dgm:prSet presAssocID="{7E0588E8-EF2E-439A-9BF4-8F458EF91A67}" presName="parTxOnly" presStyleLbl="node1" presStyleIdx="1" presStyleCnt="4">
        <dgm:presLayoutVars>
          <dgm:bulletEnabled val="1"/>
        </dgm:presLayoutVars>
      </dgm:prSet>
      <dgm:spPr/>
    </dgm:pt>
    <dgm:pt modelId="{C3A37060-9D40-4703-A8D3-15104E4D8CE5}" type="pres">
      <dgm:prSet presAssocID="{A0958387-E3BC-4509-9C06-FB43BF8C5F3E}" presName="parSpace" presStyleCnt="0"/>
      <dgm:spPr/>
    </dgm:pt>
    <dgm:pt modelId="{3C67798B-08F6-4669-A7D9-593E4B3F5875}" type="pres">
      <dgm:prSet presAssocID="{D5D0CD1A-A440-41F7-B4DD-ACA53EECBE4B}" presName="parTxOnly" presStyleLbl="node1" presStyleIdx="2" presStyleCnt="4">
        <dgm:presLayoutVars>
          <dgm:bulletEnabled val="1"/>
        </dgm:presLayoutVars>
      </dgm:prSet>
      <dgm:spPr/>
    </dgm:pt>
    <dgm:pt modelId="{8301E079-D9FE-4015-9014-F01C8D45063B}" type="pres">
      <dgm:prSet presAssocID="{145F3654-8988-457E-AD7C-B253995E2CF0}" presName="parSpace" presStyleCnt="0"/>
      <dgm:spPr/>
    </dgm:pt>
    <dgm:pt modelId="{570FAC57-73F1-4263-85B2-096111F2E876}" type="pres">
      <dgm:prSet presAssocID="{BACF3581-DA8C-464C-B94F-EC2FC159823A}" presName="parTxOnly" presStyleLbl="node1" presStyleIdx="3" presStyleCnt="4">
        <dgm:presLayoutVars>
          <dgm:bulletEnabled val="1"/>
        </dgm:presLayoutVars>
      </dgm:prSet>
      <dgm:spPr>
        <a:xfrm>
          <a:off x="7186516" y="0"/>
          <a:ext cx="2986068" cy="629205"/>
        </a:xfrm>
        <a:prstGeom prst="chevron">
          <a:avLst/>
        </a:prstGeom>
      </dgm:spPr>
    </dgm:pt>
  </dgm:ptLst>
  <dgm:cxnLst>
    <dgm:cxn modelId="{51A57728-3D94-4420-AE09-DE46955CE173}" srcId="{5AF3D161-A8AA-49B9-9D66-2D34F7CE9EF0}" destId="{D5D0CD1A-A440-41F7-B4DD-ACA53EECBE4B}" srcOrd="2" destOrd="0" parTransId="{3A691820-E48B-440B-8028-BBA9A3A32E7E}" sibTransId="{145F3654-8988-457E-AD7C-B253995E2CF0}"/>
    <dgm:cxn modelId="{4A6E8C2A-8334-411A-8554-C9B62A95B248}" type="presOf" srcId="{5AF3D161-A8AA-49B9-9D66-2D34F7CE9EF0}" destId="{1C0EE726-5B73-4476-838F-1B2C856AA605}" srcOrd="0" destOrd="0" presId="urn:microsoft.com/office/officeart/2005/8/layout/hChevron3"/>
    <dgm:cxn modelId="{E9A3B869-0076-453E-8CE3-246825EED7B7}" type="presOf" srcId="{7E0588E8-EF2E-439A-9BF4-8F458EF91A67}" destId="{00568428-E2E9-4B15-9DE6-A2877D434A35}" srcOrd="0" destOrd="0" presId="urn:microsoft.com/office/officeart/2005/8/layout/hChevron3"/>
    <dgm:cxn modelId="{B3F1406C-A272-4887-9D28-18A6F20B44C0}" type="presOf" srcId="{BACF3581-DA8C-464C-B94F-EC2FC159823A}" destId="{570FAC57-73F1-4263-85B2-096111F2E876}" srcOrd="0" destOrd="0" presId="urn:microsoft.com/office/officeart/2005/8/layout/hChevron3"/>
    <dgm:cxn modelId="{6F3E1F5A-730F-4B95-8A1B-B14DCBCB6B31}" srcId="{5AF3D161-A8AA-49B9-9D66-2D34F7CE9EF0}" destId="{BACF3581-DA8C-464C-B94F-EC2FC159823A}" srcOrd="3" destOrd="0" parTransId="{57740D85-80EE-464E-AFD7-0DDD9D6C8A95}" sibTransId="{7BA0B3EF-98BB-46C0-8036-D32E74C69FCE}"/>
    <dgm:cxn modelId="{2CB98ADE-BF7D-41D6-A56B-D8B9418657FD}" type="presOf" srcId="{7C6319DC-8910-4EB2-B77E-734F8B6FAA63}" destId="{68DD8525-B373-44A8-924E-35BF4CFCFF4C}" srcOrd="0" destOrd="0" presId="urn:microsoft.com/office/officeart/2005/8/layout/hChevron3"/>
    <dgm:cxn modelId="{F4CB91E3-29ED-4550-A844-E977F6629AA5}" srcId="{5AF3D161-A8AA-49B9-9D66-2D34F7CE9EF0}" destId="{7E0588E8-EF2E-439A-9BF4-8F458EF91A67}" srcOrd="1" destOrd="0" parTransId="{ABB3EA6E-6675-43EA-BC22-DEF6F67EE884}" sibTransId="{A0958387-E3BC-4509-9C06-FB43BF8C5F3E}"/>
    <dgm:cxn modelId="{76A51EF9-AF60-4EDB-A1C2-6FF16A76FDE3}" srcId="{5AF3D161-A8AA-49B9-9D66-2D34F7CE9EF0}" destId="{7C6319DC-8910-4EB2-B77E-734F8B6FAA63}" srcOrd="0" destOrd="0" parTransId="{1293C5E2-BC91-40CB-B988-4795782A4811}" sibTransId="{81CCD437-502A-4F86-B579-4D4E846B5FCC}"/>
    <dgm:cxn modelId="{7A2BBFF9-20EC-42BE-A2DC-B1D29FBD9655}" type="presOf" srcId="{D5D0CD1A-A440-41F7-B4DD-ACA53EECBE4B}" destId="{3C67798B-08F6-4669-A7D9-593E4B3F5875}" srcOrd="0" destOrd="0" presId="urn:microsoft.com/office/officeart/2005/8/layout/hChevron3"/>
    <dgm:cxn modelId="{E4496558-CD7E-4F68-AFFD-180DC13F0605}" type="presParOf" srcId="{1C0EE726-5B73-4476-838F-1B2C856AA605}" destId="{68DD8525-B373-44A8-924E-35BF4CFCFF4C}" srcOrd="0" destOrd="0" presId="urn:microsoft.com/office/officeart/2005/8/layout/hChevron3"/>
    <dgm:cxn modelId="{F09FC090-DE31-4A7A-9FF6-A813D2A4B6C0}" type="presParOf" srcId="{1C0EE726-5B73-4476-838F-1B2C856AA605}" destId="{AC08DBFF-C8D8-48D1-A6FD-C9F7F45DFB70}" srcOrd="1" destOrd="0" presId="urn:microsoft.com/office/officeart/2005/8/layout/hChevron3"/>
    <dgm:cxn modelId="{DE637113-85F5-44A1-89BF-BF1B35D33E14}" type="presParOf" srcId="{1C0EE726-5B73-4476-838F-1B2C856AA605}" destId="{00568428-E2E9-4B15-9DE6-A2877D434A35}" srcOrd="2" destOrd="0" presId="urn:microsoft.com/office/officeart/2005/8/layout/hChevron3"/>
    <dgm:cxn modelId="{B5EDF6EA-05E0-410D-B7E2-9AE48DBFB9D4}" type="presParOf" srcId="{1C0EE726-5B73-4476-838F-1B2C856AA605}" destId="{C3A37060-9D40-4703-A8D3-15104E4D8CE5}" srcOrd="3" destOrd="0" presId="urn:microsoft.com/office/officeart/2005/8/layout/hChevron3"/>
    <dgm:cxn modelId="{5372CD7E-0741-41F5-ACBD-B5AC7598AC66}" type="presParOf" srcId="{1C0EE726-5B73-4476-838F-1B2C856AA605}" destId="{3C67798B-08F6-4669-A7D9-593E4B3F5875}" srcOrd="4" destOrd="0" presId="urn:microsoft.com/office/officeart/2005/8/layout/hChevron3"/>
    <dgm:cxn modelId="{CA01D50E-3472-4B6A-827C-F6663D32B326}" type="presParOf" srcId="{1C0EE726-5B73-4476-838F-1B2C856AA605}" destId="{8301E079-D9FE-4015-9014-F01C8D45063B}" srcOrd="5" destOrd="0" presId="urn:microsoft.com/office/officeart/2005/8/layout/hChevron3"/>
    <dgm:cxn modelId="{09E51D50-2A63-401C-A4D0-84054B42DA05}" type="presParOf" srcId="{1C0EE726-5B73-4476-838F-1B2C856AA605}" destId="{570FAC57-73F1-4263-85B2-096111F2E876}"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F3D161-A8AA-49B9-9D66-2D34F7CE9EF0}"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7C6319DC-8910-4EB2-B77E-734F8B6FAA63}">
      <dgm:prSet phldrT="[Text]" custT="1"/>
      <dgm:spPr>
        <a:solidFill>
          <a:srgbClr val="00B0F0"/>
        </a:solidFill>
      </dgm:spPr>
      <dgm:t>
        <a:bodyPr/>
        <a:lstStyle/>
        <a:p>
          <a:endParaRPr lang="en-GB" sz="2000" noProof="0"/>
        </a:p>
      </dgm:t>
    </dgm:pt>
    <dgm:pt modelId="{1293C5E2-BC91-40CB-B988-4795782A4811}" type="parTrans" cxnId="{76A51EF9-AF60-4EDB-A1C2-6FF16A76FDE3}">
      <dgm:prSet/>
      <dgm:spPr/>
      <dgm:t>
        <a:bodyPr/>
        <a:lstStyle/>
        <a:p>
          <a:endParaRPr lang="en-GB"/>
        </a:p>
      </dgm:t>
    </dgm:pt>
    <dgm:pt modelId="{81CCD437-502A-4F86-B579-4D4E846B5FCC}" type="sibTrans" cxnId="{76A51EF9-AF60-4EDB-A1C2-6FF16A76FDE3}">
      <dgm:prSet/>
      <dgm:spPr/>
      <dgm:t>
        <a:bodyPr/>
        <a:lstStyle/>
        <a:p>
          <a:endParaRPr lang="en-GB"/>
        </a:p>
      </dgm:t>
    </dgm:pt>
    <dgm:pt modelId="{7E0588E8-EF2E-439A-9BF4-8F458EF91A67}">
      <dgm:prSet custT="1"/>
      <dgm:spPr>
        <a:solidFill>
          <a:srgbClr val="00B0F0"/>
        </a:solidFill>
      </dgm:spPr>
      <dgm:t>
        <a:bodyPr/>
        <a:lstStyle/>
        <a:p>
          <a:r>
            <a:rPr lang="en-GB" sz="2400"/>
            <a:t>July</a:t>
          </a:r>
        </a:p>
      </dgm:t>
    </dgm:pt>
    <dgm:pt modelId="{ABB3EA6E-6675-43EA-BC22-DEF6F67EE884}" type="parTrans" cxnId="{F4CB91E3-29ED-4550-A844-E977F6629AA5}">
      <dgm:prSet/>
      <dgm:spPr/>
      <dgm:t>
        <a:bodyPr/>
        <a:lstStyle/>
        <a:p>
          <a:endParaRPr lang="en-GB"/>
        </a:p>
      </dgm:t>
    </dgm:pt>
    <dgm:pt modelId="{A0958387-E3BC-4509-9C06-FB43BF8C5F3E}" type="sibTrans" cxnId="{F4CB91E3-29ED-4550-A844-E977F6629AA5}">
      <dgm:prSet/>
      <dgm:spPr/>
      <dgm:t>
        <a:bodyPr/>
        <a:lstStyle/>
        <a:p>
          <a:endParaRPr lang="en-GB"/>
        </a:p>
      </dgm:t>
    </dgm:pt>
    <dgm:pt modelId="{D5D0CD1A-A440-41F7-B4DD-ACA53EECBE4B}">
      <dgm:prSet custT="1"/>
      <dgm:spPr>
        <a:solidFill>
          <a:srgbClr val="00B0F0"/>
        </a:solidFill>
      </dgm:spPr>
      <dgm:t>
        <a:bodyPr/>
        <a:lstStyle/>
        <a:p>
          <a:r>
            <a:rPr lang="en-GB" sz="2400"/>
            <a:t>August</a:t>
          </a:r>
        </a:p>
      </dgm:t>
    </dgm:pt>
    <dgm:pt modelId="{3A691820-E48B-440B-8028-BBA9A3A32E7E}" type="parTrans" cxnId="{51A57728-3D94-4420-AE09-DE46955CE173}">
      <dgm:prSet/>
      <dgm:spPr/>
      <dgm:t>
        <a:bodyPr/>
        <a:lstStyle/>
        <a:p>
          <a:endParaRPr lang="en-GB"/>
        </a:p>
      </dgm:t>
    </dgm:pt>
    <dgm:pt modelId="{145F3654-8988-457E-AD7C-B253995E2CF0}" type="sibTrans" cxnId="{51A57728-3D94-4420-AE09-DE46955CE173}">
      <dgm:prSet/>
      <dgm:spPr/>
      <dgm:t>
        <a:bodyPr/>
        <a:lstStyle/>
        <a:p>
          <a:endParaRPr lang="en-GB"/>
        </a:p>
      </dgm:t>
    </dgm:pt>
    <dgm:pt modelId="{BACF3581-DA8C-464C-B94F-EC2FC159823A}">
      <dgm:prSet custT="1"/>
      <dgm:spPr>
        <a:solidFill>
          <a:srgbClr val="CC00FF"/>
        </a:solidFill>
      </dgm:spPr>
      <dgm:t>
        <a:bodyPr/>
        <a:lstStyle/>
        <a:p>
          <a:r>
            <a:rPr lang="en-GB" sz="2400"/>
            <a:t>September</a:t>
          </a:r>
        </a:p>
      </dgm:t>
    </dgm:pt>
    <dgm:pt modelId="{57740D85-80EE-464E-AFD7-0DDD9D6C8A95}" type="parTrans" cxnId="{6F3E1F5A-730F-4B95-8A1B-B14DCBCB6B31}">
      <dgm:prSet/>
      <dgm:spPr/>
      <dgm:t>
        <a:bodyPr/>
        <a:lstStyle/>
        <a:p>
          <a:endParaRPr lang="en-GB"/>
        </a:p>
      </dgm:t>
    </dgm:pt>
    <dgm:pt modelId="{7BA0B3EF-98BB-46C0-8036-D32E74C69FCE}" type="sibTrans" cxnId="{6F3E1F5A-730F-4B95-8A1B-B14DCBCB6B31}">
      <dgm:prSet/>
      <dgm:spPr/>
      <dgm:t>
        <a:bodyPr/>
        <a:lstStyle/>
        <a:p>
          <a:endParaRPr lang="en-GB"/>
        </a:p>
      </dgm:t>
    </dgm:pt>
    <dgm:pt modelId="{1C0EE726-5B73-4476-838F-1B2C856AA605}" type="pres">
      <dgm:prSet presAssocID="{5AF3D161-A8AA-49B9-9D66-2D34F7CE9EF0}" presName="Name0" presStyleCnt="0">
        <dgm:presLayoutVars>
          <dgm:dir/>
          <dgm:resizeHandles val="exact"/>
        </dgm:presLayoutVars>
      </dgm:prSet>
      <dgm:spPr/>
    </dgm:pt>
    <dgm:pt modelId="{68DD8525-B373-44A8-924E-35BF4CFCFF4C}" type="pres">
      <dgm:prSet presAssocID="{7C6319DC-8910-4EB2-B77E-734F8B6FAA63}" presName="parTxOnly" presStyleLbl="node1" presStyleIdx="0" presStyleCnt="4" custScaleX="100571" custLinFactNeighborX="-486" custLinFactNeighborY="-2367">
        <dgm:presLayoutVars>
          <dgm:bulletEnabled val="1"/>
        </dgm:presLayoutVars>
      </dgm:prSet>
      <dgm:spPr/>
    </dgm:pt>
    <dgm:pt modelId="{AC08DBFF-C8D8-48D1-A6FD-C9F7F45DFB70}" type="pres">
      <dgm:prSet presAssocID="{81CCD437-502A-4F86-B579-4D4E846B5FCC}" presName="parSpace" presStyleCnt="0"/>
      <dgm:spPr/>
    </dgm:pt>
    <dgm:pt modelId="{00568428-E2E9-4B15-9DE6-A2877D434A35}" type="pres">
      <dgm:prSet presAssocID="{7E0588E8-EF2E-439A-9BF4-8F458EF91A67}" presName="parTxOnly" presStyleLbl="node1" presStyleIdx="1" presStyleCnt="4" custLinFactNeighborX="899" custLinFactNeighborY="-4266">
        <dgm:presLayoutVars>
          <dgm:bulletEnabled val="1"/>
        </dgm:presLayoutVars>
      </dgm:prSet>
      <dgm:spPr/>
    </dgm:pt>
    <dgm:pt modelId="{C3A37060-9D40-4703-A8D3-15104E4D8CE5}" type="pres">
      <dgm:prSet presAssocID="{A0958387-E3BC-4509-9C06-FB43BF8C5F3E}" presName="parSpace" presStyleCnt="0"/>
      <dgm:spPr/>
    </dgm:pt>
    <dgm:pt modelId="{3C67798B-08F6-4669-A7D9-593E4B3F5875}" type="pres">
      <dgm:prSet presAssocID="{D5D0CD1A-A440-41F7-B4DD-ACA53EECBE4B}" presName="parTxOnly" presStyleLbl="node1" presStyleIdx="2" presStyleCnt="4" custLinFactNeighborX="6811" custLinFactNeighborY="4266">
        <dgm:presLayoutVars>
          <dgm:bulletEnabled val="1"/>
        </dgm:presLayoutVars>
      </dgm:prSet>
      <dgm:spPr/>
    </dgm:pt>
    <dgm:pt modelId="{8301E079-D9FE-4015-9014-F01C8D45063B}" type="pres">
      <dgm:prSet presAssocID="{145F3654-8988-457E-AD7C-B253995E2CF0}" presName="parSpace" presStyleCnt="0"/>
      <dgm:spPr/>
    </dgm:pt>
    <dgm:pt modelId="{570FAC57-73F1-4263-85B2-096111F2E876}" type="pres">
      <dgm:prSet presAssocID="{BACF3581-DA8C-464C-B94F-EC2FC159823A}" presName="parTxOnly" presStyleLbl="node1" presStyleIdx="3" presStyleCnt="4">
        <dgm:presLayoutVars>
          <dgm:bulletEnabled val="1"/>
        </dgm:presLayoutVars>
      </dgm:prSet>
      <dgm:spPr/>
    </dgm:pt>
  </dgm:ptLst>
  <dgm:cxnLst>
    <dgm:cxn modelId="{51A57728-3D94-4420-AE09-DE46955CE173}" srcId="{5AF3D161-A8AA-49B9-9D66-2D34F7CE9EF0}" destId="{D5D0CD1A-A440-41F7-B4DD-ACA53EECBE4B}" srcOrd="2" destOrd="0" parTransId="{3A691820-E48B-440B-8028-BBA9A3A32E7E}" sibTransId="{145F3654-8988-457E-AD7C-B253995E2CF0}"/>
    <dgm:cxn modelId="{4A6E8C2A-8334-411A-8554-C9B62A95B248}" type="presOf" srcId="{5AF3D161-A8AA-49B9-9D66-2D34F7CE9EF0}" destId="{1C0EE726-5B73-4476-838F-1B2C856AA605}" srcOrd="0" destOrd="0" presId="urn:microsoft.com/office/officeart/2005/8/layout/hChevron3"/>
    <dgm:cxn modelId="{E9A3B869-0076-453E-8CE3-246825EED7B7}" type="presOf" srcId="{7E0588E8-EF2E-439A-9BF4-8F458EF91A67}" destId="{00568428-E2E9-4B15-9DE6-A2877D434A35}" srcOrd="0" destOrd="0" presId="urn:microsoft.com/office/officeart/2005/8/layout/hChevron3"/>
    <dgm:cxn modelId="{B3F1406C-A272-4887-9D28-18A6F20B44C0}" type="presOf" srcId="{BACF3581-DA8C-464C-B94F-EC2FC159823A}" destId="{570FAC57-73F1-4263-85B2-096111F2E876}" srcOrd="0" destOrd="0" presId="urn:microsoft.com/office/officeart/2005/8/layout/hChevron3"/>
    <dgm:cxn modelId="{6F3E1F5A-730F-4B95-8A1B-B14DCBCB6B31}" srcId="{5AF3D161-A8AA-49B9-9D66-2D34F7CE9EF0}" destId="{BACF3581-DA8C-464C-B94F-EC2FC159823A}" srcOrd="3" destOrd="0" parTransId="{57740D85-80EE-464E-AFD7-0DDD9D6C8A95}" sibTransId="{7BA0B3EF-98BB-46C0-8036-D32E74C69FCE}"/>
    <dgm:cxn modelId="{2CB98ADE-BF7D-41D6-A56B-D8B9418657FD}" type="presOf" srcId="{7C6319DC-8910-4EB2-B77E-734F8B6FAA63}" destId="{68DD8525-B373-44A8-924E-35BF4CFCFF4C}" srcOrd="0" destOrd="0" presId="urn:microsoft.com/office/officeart/2005/8/layout/hChevron3"/>
    <dgm:cxn modelId="{F4CB91E3-29ED-4550-A844-E977F6629AA5}" srcId="{5AF3D161-A8AA-49B9-9D66-2D34F7CE9EF0}" destId="{7E0588E8-EF2E-439A-9BF4-8F458EF91A67}" srcOrd="1" destOrd="0" parTransId="{ABB3EA6E-6675-43EA-BC22-DEF6F67EE884}" sibTransId="{A0958387-E3BC-4509-9C06-FB43BF8C5F3E}"/>
    <dgm:cxn modelId="{76A51EF9-AF60-4EDB-A1C2-6FF16A76FDE3}" srcId="{5AF3D161-A8AA-49B9-9D66-2D34F7CE9EF0}" destId="{7C6319DC-8910-4EB2-B77E-734F8B6FAA63}" srcOrd="0" destOrd="0" parTransId="{1293C5E2-BC91-40CB-B988-4795782A4811}" sibTransId="{81CCD437-502A-4F86-B579-4D4E846B5FCC}"/>
    <dgm:cxn modelId="{7A2BBFF9-20EC-42BE-A2DC-B1D29FBD9655}" type="presOf" srcId="{D5D0CD1A-A440-41F7-B4DD-ACA53EECBE4B}" destId="{3C67798B-08F6-4669-A7D9-593E4B3F5875}" srcOrd="0" destOrd="0" presId="urn:microsoft.com/office/officeart/2005/8/layout/hChevron3"/>
    <dgm:cxn modelId="{E4496558-CD7E-4F68-AFFD-180DC13F0605}" type="presParOf" srcId="{1C0EE726-5B73-4476-838F-1B2C856AA605}" destId="{68DD8525-B373-44A8-924E-35BF4CFCFF4C}" srcOrd="0" destOrd="0" presId="urn:microsoft.com/office/officeart/2005/8/layout/hChevron3"/>
    <dgm:cxn modelId="{F09FC090-DE31-4A7A-9FF6-A813D2A4B6C0}" type="presParOf" srcId="{1C0EE726-5B73-4476-838F-1B2C856AA605}" destId="{AC08DBFF-C8D8-48D1-A6FD-C9F7F45DFB70}" srcOrd="1" destOrd="0" presId="urn:microsoft.com/office/officeart/2005/8/layout/hChevron3"/>
    <dgm:cxn modelId="{DE637113-85F5-44A1-89BF-BF1B35D33E14}" type="presParOf" srcId="{1C0EE726-5B73-4476-838F-1B2C856AA605}" destId="{00568428-E2E9-4B15-9DE6-A2877D434A35}" srcOrd="2" destOrd="0" presId="urn:microsoft.com/office/officeart/2005/8/layout/hChevron3"/>
    <dgm:cxn modelId="{B5EDF6EA-05E0-410D-B7E2-9AE48DBFB9D4}" type="presParOf" srcId="{1C0EE726-5B73-4476-838F-1B2C856AA605}" destId="{C3A37060-9D40-4703-A8D3-15104E4D8CE5}" srcOrd="3" destOrd="0" presId="urn:microsoft.com/office/officeart/2005/8/layout/hChevron3"/>
    <dgm:cxn modelId="{5372CD7E-0741-41F5-ACBD-B5AC7598AC66}" type="presParOf" srcId="{1C0EE726-5B73-4476-838F-1B2C856AA605}" destId="{3C67798B-08F6-4669-A7D9-593E4B3F5875}" srcOrd="4" destOrd="0" presId="urn:microsoft.com/office/officeart/2005/8/layout/hChevron3"/>
    <dgm:cxn modelId="{CA01D50E-3472-4B6A-827C-F6663D32B326}" type="presParOf" srcId="{1C0EE726-5B73-4476-838F-1B2C856AA605}" destId="{8301E079-D9FE-4015-9014-F01C8D45063B}" srcOrd="5" destOrd="0" presId="urn:microsoft.com/office/officeart/2005/8/layout/hChevron3"/>
    <dgm:cxn modelId="{09E51D50-2A63-401C-A4D0-84054B42DA05}" type="presParOf" srcId="{1C0EE726-5B73-4476-838F-1B2C856AA605}" destId="{570FAC57-73F1-4263-85B2-096111F2E876}" srcOrd="6"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F3D161-A8AA-49B9-9D66-2D34F7CE9EF0}"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7C6319DC-8910-4EB2-B77E-734F8B6FAA63}">
      <dgm:prSet phldrT="[Text]" custT="1"/>
      <dgm:spPr>
        <a:solidFill>
          <a:schemeClr val="bg2"/>
        </a:solidFill>
      </dgm:spPr>
      <dgm:t>
        <a:bodyPr/>
        <a:lstStyle/>
        <a:p>
          <a:r>
            <a:rPr lang="en-GB" sz="2400" noProof="0"/>
            <a:t>June</a:t>
          </a:r>
        </a:p>
      </dgm:t>
    </dgm:pt>
    <dgm:pt modelId="{1293C5E2-BC91-40CB-B988-4795782A4811}" type="parTrans" cxnId="{76A51EF9-AF60-4EDB-A1C2-6FF16A76FDE3}">
      <dgm:prSet/>
      <dgm:spPr/>
      <dgm:t>
        <a:bodyPr/>
        <a:lstStyle/>
        <a:p>
          <a:endParaRPr lang="en-GB"/>
        </a:p>
      </dgm:t>
    </dgm:pt>
    <dgm:pt modelId="{81CCD437-502A-4F86-B579-4D4E846B5FCC}" type="sibTrans" cxnId="{76A51EF9-AF60-4EDB-A1C2-6FF16A76FDE3}">
      <dgm:prSet/>
      <dgm:spPr/>
      <dgm:t>
        <a:bodyPr/>
        <a:lstStyle/>
        <a:p>
          <a:endParaRPr lang="en-GB"/>
        </a:p>
      </dgm:t>
    </dgm:pt>
    <dgm:pt modelId="{7E0588E8-EF2E-439A-9BF4-8F458EF91A67}">
      <dgm:prSet custT="1"/>
      <dgm:spPr>
        <a:solidFill>
          <a:srgbClr val="92D050"/>
        </a:solidFill>
      </dgm:spPr>
      <dgm:t>
        <a:bodyPr/>
        <a:lstStyle/>
        <a:p>
          <a:r>
            <a:rPr lang="en-GB" sz="2400"/>
            <a:t>July</a:t>
          </a:r>
        </a:p>
      </dgm:t>
    </dgm:pt>
    <dgm:pt modelId="{ABB3EA6E-6675-43EA-BC22-DEF6F67EE884}" type="parTrans" cxnId="{F4CB91E3-29ED-4550-A844-E977F6629AA5}">
      <dgm:prSet/>
      <dgm:spPr/>
      <dgm:t>
        <a:bodyPr/>
        <a:lstStyle/>
        <a:p>
          <a:endParaRPr lang="en-GB"/>
        </a:p>
      </dgm:t>
    </dgm:pt>
    <dgm:pt modelId="{A0958387-E3BC-4509-9C06-FB43BF8C5F3E}" type="sibTrans" cxnId="{F4CB91E3-29ED-4550-A844-E977F6629AA5}">
      <dgm:prSet/>
      <dgm:spPr/>
      <dgm:t>
        <a:bodyPr/>
        <a:lstStyle/>
        <a:p>
          <a:endParaRPr lang="en-GB"/>
        </a:p>
      </dgm:t>
    </dgm:pt>
    <dgm:pt modelId="{D5D0CD1A-A440-41F7-B4DD-ACA53EECBE4B}">
      <dgm:prSet custT="1"/>
      <dgm:spPr>
        <a:solidFill>
          <a:srgbClr val="CC00FF"/>
        </a:solidFill>
      </dgm:spPr>
      <dgm:t>
        <a:bodyPr/>
        <a:lstStyle/>
        <a:p>
          <a:r>
            <a:rPr lang="en-GB" sz="2400"/>
            <a:t>August</a:t>
          </a:r>
        </a:p>
      </dgm:t>
    </dgm:pt>
    <dgm:pt modelId="{3A691820-E48B-440B-8028-BBA9A3A32E7E}" type="parTrans" cxnId="{51A57728-3D94-4420-AE09-DE46955CE173}">
      <dgm:prSet/>
      <dgm:spPr/>
      <dgm:t>
        <a:bodyPr/>
        <a:lstStyle/>
        <a:p>
          <a:endParaRPr lang="en-GB"/>
        </a:p>
      </dgm:t>
    </dgm:pt>
    <dgm:pt modelId="{145F3654-8988-457E-AD7C-B253995E2CF0}" type="sibTrans" cxnId="{51A57728-3D94-4420-AE09-DE46955CE173}">
      <dgm:prSet/>
      <dgm:spPr/>
      <dgm:t>
        <a:bodyPr/>
        <a:lstStyle/>
        <a:p>
          <a:endParaRPr lang="en-GB"/>
        </a:p>
      </dgm:t>
    </dgm:pt>
    <dgm:pt modelId="{BACF3581-DA8C-464C-B94F-EC2FC159823A}">
      <dgm:prSet custT="1"/>
      <dgm:spPr>
        <a:solidFill>
          <a:schemeClr val="bg2"/>
        </a:solidFill>
      </dgm:spPr>
      <dgm:t>
        <a:bodyPr/>
        <a:lstStyle/>
        <a:p>
          <a:r>
            <a:rPr lang="en-GB" sz="2400"/>
            <a:t>September</a:t>
          </a:r>
        </a:p>
      </dgm:t>
    </dgm:pt>
    <dgm:pt modelId="{57740D85-80EE-464E-AFD7-0DDD9D6C8A95}" type="parTrans" cxnId="{6F3E1F5A-730F-4B95-8A1B-B14DCBCB6B31}">
      <dgm:prSet/>
      <dgm:spPr/>
      <dgm:t>
        <a:bodyPr/>
        <a:lstStyle/>
        <a:p>
          <a:endParaRPr lang="en-GB"/>
        </a:p>
      </dgm:t>
    </dgm:pt>
    <dgm:pt modelId="{7BA0B3EF-98BB-46C0-8036-D32E74C69FCE}" type="sibTrans" cxnId="{6F3E1F5A-730F-4B95-8A1B-B14DCBCB6B31}">
      <dgm:prSet/>
      <dgm:spPr/>
      <dgm:t>
        <a:bodyPr/>
        <a:lstStyle/>
        <a:p>
          <a:endParaRPr lang="en-GB"/>
        </a:p>
      </dgm:t>
    </dgm:pt>
    <dgm:pt modelId="{1C0EE726-5B73-4476-838F-1B2C856AA605}" type="pres">
      <dgm:prSet presAssocID="{5AF3D161-A8AA-49B9-9D66-2D34F7CE9EF0}" presName="Name0" presStyleCnt="0">
        <dgm:presLayoutVars>
          <dgm:dir/>
          <dgm:resizeHandles val="exact"/>
        </dgm:presLayoutVars>
      </dgm:prSet>
      <dgm:spPr/>
    </dgm:pt>
    <dgm:pt modelId="{68DD8525-B373-44A8-924E-35BF4CFCFF4C}" type="pres">
      <dgm:prSet presAssocID="{7C6319DC-8910-4EB2-B77E-734F8B6FAA63}" presName="parTxOnly" presStyleLbl="node1" presStyleIdx="0" presStyleCnt="4" custScaleX="100571" custLinFactNeighborX="-62836" custLinFactNeighborY="1011">
        <dgm:presLayoutVars>
          <dgm:bulletEnabled val="1"/>
        </dgm:presLayoutVars>
      </dgm:prSet>
      <dgm:spPr/>
    </dgm:pt>
    <dgm:pt modelId="{AC08DBFF-C8D8-48D1-A6FD-C9F7F45DFB70}" type="pres">
      <dgm:prSet presAssocID="{81CCD437-502A-4F86-B579-4D4E846B5FCC}" presName="parSpace" presStyleCnt="0"/>
      <dgm:spPr/>
    </dgm:pt>
    <dgm:pt modelId="{00568428-E2E9-4B15-9DE6-A2877D434A35}" type="pres">
      <dgm:prSet presAssocID="{7E0588E8-EF2E-439A-9BF4-8F458EF91A67}" presName="parTxOnly" presStyleLbl="node1" presStyleIdx="1" presStyleCnt="4">
        <dgm:presLayoutVars>
          <dgm:bulletEnabled val="1"/>
        </dgm:presLayoutVars>
      </dgm:prSet>
      <dgm:spPr/>
    </dgm:pt>
    <dgm:pt modelId="{C3A37060-9D40-4703-A8D3-15104E4D8CE5}" type="pres">
      <dgm:prSet presAssocID="{A0958387-E3BC-4509-9C06-FB43BF8C5F3E}" presName="parSpace" presStyleCnt="0"/>
      <dgm:spPr/>
    </dgm:pt>
    <dgm:pt modelId="{3C67798B-08F6-4669-A7D9-593E4B3F5875}" type="pres">
      <dgm:prSet presAssocID="{D5D0CD1A-A440-41F7-B4DD-ACA53EECBE4B}" presName="parTxOnly" presStyleLbl="node1" presStyleIdx="2" presStyleCnt="4">
        <dgm:presLayoutVars>
          <dgm:bulletEnabled val="1"/>
        </dgm:presLayoutVars>
      </dgm:prSet>
      <dgm:spPr/>
    </dgm:pt>
    <dgm:pt modelId="{8301E079-D9FE-4015-9014-F01C8D45063B}" type="pres">
      <dgm:prSet presAssocID="{145F3654-8988-457E-AD7C-B253995E2CF0}" presName="parSpace" presStyleCnt="0"/>
      <dgm:spPr/>
    </dgm:pt>
    <dgm:pt modelId="{570FAC57-73F1-4263-85B2-096111F2E876}" type="pres">
      <dgm:prSet presAssocID="{BACF3581-DA8C-464C-B94F-EC2FC159823A}" presName="parTxOnly" presStyleLbl="node1" presStyleIdx="3" presStyleCnt="4">
        <dgm:presLayoutVars>
          <dgm:bulletEnabled val="1"/>
        </dgm:presLayoutVars>
      </dgm:prSet>
      <dgm:spPr/>
    </dgm:pt>
  </dgm:ptLst>
  <dgm:cxnLst>
    <dgm:cxn modelId="{51A57728-3D94-4420-AE09-DE46955CE173}" srcId="{5AF3D161-A8AA-49B9-9D66-2D34F7CE9EF0}" destId="{D5D0CD1A-A440-41F7-B4DD-ACA53EECBE4B}" srcOrd="2" destOrd="0" parTransId="{3A691820-E48B-440B-8028-BBA9A3A32E7E}" sibTransId="{145F3654-8988-457E-AD7C-B253995E2CF0}"/>
    <dgm:cxn modelId="{4A6E8C2A-8334-411A-8554-C9B62A95B248}" type="presOf" srcId="{5AF3D161-A8AA-49B9-9D66-2D34F7CE9EF0}" destId="{1C0EE726-5B73-4476-838F-1B2C856AA605}" srcOrd="0" destOrd="0" presId="urn:microsoft.com/office/officeart/2005/8/layout/hChevron3"/>
    <dgm:cxn modelId="{E9A3B869-0076-453E-8CE3-246825EED7B7}" type="presOf" srcId="{7E0588E8-EF2E-439A-9BF4-8F458EF91A67}" destId="{00568428-E2E9-4B15-9DE6-A2877D434A35}" srcOrd="0" destOrd="0" presId="urn:microsoft.com/office/officeart/2005/8/layout/hChevron3"/>
    <dgm:cxn modelId="{B3F1406C-A272-4887-9D28-18A6F20B44C0}" type="presOf" srcId="{BACF3581-DA8C-464C-B94F-EC2FC159823A}" destId="{570FAC57-73F1-4263-85B2-096111F2E876}" srcOrd="0" destOrd="0" presId="urn:microsoft.com/office/officeart/2005/8/layout/hChevron3"/>
    <dgm:cxn modelId="{6F3E1F5A-730F-4B95-8A1B-B14DCBCB6B31}" srcId="{5AF3D161-A8AA-49B9-9D66-2D34F7CE9EF0}" destId="{BACF3581-DA8C-464C-B94F-EC2FC159823A}" srcOrd="3" destOrd="0" parTransId="{57740D85-80EE-464E-AFD7-0DDD9D6C8A95}" sibTransId="{7BA0B3EF-98BB-46C0-8036-D32E74C69FCE}"/>
    <dgm:cxn modelId="{2CB98ADE-BF7D-41D6-A56B-D8B9418657FD}" type="presOf" srcId="{7C6319DC-8910-4EB2-B77E-734F8B6FAA63}" destId="{68DD8525-B373-44A8-924E-35BF4CFCFF4C}" srcOrd="0" destOrd="0" presId="urn:microsoft.com/office/officeart/2005/8/layout/hChevron3"/>
    <dgm:cxn modelId="{F4CB91E3-29ED-4550-A844-E977F6629AA5}" srcId="{5AF3D161-A8AA-49B9-9D66-2D34F7CE9EF0}" destId="{7E0588E8-EF2E-439A-9BF4-8F458EF91A67}" srcOrd="1" destOrd="0" parTransId="{ABB3EA6E-6675-43EA-BC22-DEF6F67EE884}" sibTransId="{A0958387-E3BC-4509-9C06-FB43BF8C5F3E}"/>
    <dgm:cxn modelId="{76A51EF9-AF60-4EDB-A1C2-6FF16A76FDE3}" srcId="{5AF3D161-A8AA-49B9-9D66-2D34F7CE9EF0}" destId="{7C6319DC-8910-4EB2-B77E-734F8B6FAA63}" srcOrd="0" destOrd="0" parTransId="{1293C5E2-BC91-40CB-B988-4795782A4811}" sibTransId="{81CCD437-502A-4F86-B579-4D4E846B5FCC}"/>
    <dgm:cxn modelId="{7A2BBFF9-20EC-42BE-A2DC-B1D29FBD9655}" type="presOf" srcId="{D5D0CD1A-A440-41F7-B4DD-ACA53EECBE4B}" destId="{3C67798B-08F6-4669-A7D9-593E4B3F5875}" srcOrd="0" destOrd="0" presId="urn:microsoft.com/office/officeart/2005/8/layout/hChevron3"/>
    <dgm:cxn modelId="{E4496558-CD7E-4F68-AFFD-180DC13F0605}" type="presParOf" srcId="{1C0EE726-5B73-4476-838F-1B2C856AA605}" destId="{68DD8525-B373-44A8-924E-35BF4CFCFF4C}" srcOrd="0" destOrd="0" presId="urn:microsoft.com/office/officeart/2005/8/layout/hChevron3"/>
    <dgm:cxn modelId="{F09FC090-DE31-4A7A-9FF6-A813D2A4B6C0}" type="presParOf" srcId="{1C0EE726-5B73-4476-838F-1B2C856AA605}" destId="{AC08DBFF-C8D8-48D1-A6FD-C9F7F45DFB70}" srcOrd="1" destOrd="0" presId="urn:microsoft.com/office/officeart/2005/8/layout/hChevron3"/>
    <dgm:cxn modelId="{DE637113-85F5-44A1-89BF-BF1B35D33E14}" type="presParOf" srcId="{1C0EE726-5B73-4476-838F-1B2C856AA605}" destId="{00568428-E2E9-4B15-9DE6-A2877D434A35}" srcOrd="2" destOrd="0" presId="urn:microsoft.com/office/officeart/2005/8/layout/hChevron3"/>
    <dgm:cxn modelId="{B5EDF6EA-05E0-410D-B7E2-9AE48DBFB9D4}" type="presParOf" srcId="{1C0EE726-5B73-4476-838F-1B2C856AA605}" destId="{C3A37060-9D40-4703-A8D3-15104E4D8CE5}" srcOrd="3" destOrd="0" presId="urn:microsoft.com/office/officeart/2005/8/layout/hChevron3"/>
    <dgm:cxn modelId="{5372CD7E-0741-41F5-ACBD-B5AC7598AC66}" type="presParOf" srcId="{1C0EE726-5B73-4476-838F-1B2C856AA605}" destId="{3C67798B-08F6-4669-A7D9-593E4B3F5875}" srcOrd="4" destOrd="0" presId="urn:microsoft.com/office/officeart/2005/8/layout/hChevron3"/>
    <dgm:cxn modelId="{CA01D50E-3472-4B6A-827C-F6663D32B326}" type="presParOf" srcId="{1C0EE726-5B73-4476-838F-1B2C856AA605}" destId="{8301E079-D9FE-4015-9014-F01C8D45063B}" srcOrd="5" destOrd="0" presId="urn:microsoft.com/office/officeart/2005/8/layout/hChevron3"/>
    <dgm:cxn modelId="{09E51D50-2A63-401C-A4D0-84054B42DA05}" type="presParOf" srcId="{1C0EE726-5B73-4476-838F-1B2C856AA605}" destId="{570FAC57-73F1-4263-85B2-096111F2E876}" srcOrd="6" destOrd="0" presId="urn:microsoft.com/office/officeart/2005/8/layout/hChevron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F3D161-A8AA-49B9-9D66-2D34F7CE9EF0}"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7C6319DC-8910-4EB2-B77E-734F8B6FAA63}">
      <dgm:prSet phldrT="[Text]" custT="1"/>
      <dgm:spPr>
        <a:solidFill>
          <a:schemeClr val="accent1"/>
        </a:solidFill>
      </dgm:spPr>
      <dgm:t>
        <a:bodyPr/>
        <a:lstStyle/>
        <a:p>
          <a:r>
            <a:rPr lang="en-GB" sz="2400" noProof="0">
              <a:solidFill>
                <a:schemeClr val="accent1"/>
              </a:solidFill>
            </a:rPr>
            <a:t>Jan</a:t>
          </a:r>
        </a:p>
      </dgm:t>
    </dgm:pt>
    <dgm:pt modelId="{1293C5E2-BC91-40CB-B988-4795782A4811}" type="parTrans" cxnId="{76A51EF9-AF60-4EDB-A1C2-6FF16A76FDE3}">
      <dgm:prSet/>
      <dgm:spPr/>
      <dgm:t>
        <a:bodyPr/>
        <a:lstStyle/>
        <a:p>
          <a:endParaRPr lang="en-GB"/>
        </a:p>
      </dgm:t>
    </dgm:pt>
    <dgm:pt modelId="{81CCD437-502A-4F86-B579-4D4E846B5FCC}" type="sibTrans" cxnId="{76A51EF9-AF60-4EDB-A1C2-6FF16A76FDE3}">
      <dgm:prSet/>
      <dgm:spPr/>
      <dgm:t>
        <a:bodyPr/>
        <a:lstStyle/>
        <a:p>
          <a:endParaRPr lang="en-GB"/>
        </a:p>
      </dgm:t>
    </dgm:pt>
    <dgm:pt modelId="{D5D0CD1A-A440-41F7-B4DD-ACA53EECBE4B}">
      <dgm:prSet custT="1"/>
      <dgm:spPr>
        <a:solidFill>
          <a:srgbClr val="00B0F0"/>
        </a:solidFill>
      </dgm:spPr>
      <dgm:t>
        <a:bodyPr/>
        <a:lstStyle/>
        <a:p>
          <a:r>
            <a:rPr lang="en-GB" sz="2400"/>
            <a:t>August</a:t>
          </a:r>
        </a:p>
      </dgm:t>
    </dgm:pt>
    <dgm:pt modelId="{3A691820-E48B-440B-8028-BBA9A3A32E7E}" type="parTrans" cxnId="{51A57728-3D94-4420-AE09-DE46955CE173}">
      <dgm:prSet/>
      <dgm:spPr/>
      <dgm:t>
        <a:bodyPr/>
        <a:lstStyle/>
        <a:p>
          <a:endParaRPr lang="en-GB"/>
        </a:p>
      </dgm:t>
    </dgm:pt>
    <dgm:pt modelId="{145F3654-8988-457E-AD7C-B253995E2CF0}" type="sibTrans" cxnId="{51A57728-3D94-4420-AE09-DE46955CE173}">
      <dgm:prSet/>
      <dgm:spPr/>
      <dgm:t>
        <a:bodyPr/>
        <a:lstStyle/>
        <a:p>
          <a:endParaRPr lang="en-GB"/>
        </a:p>
      </dgm:t>
    </dgm:pt>
    <dgm:pt modelId="{BACF3581-DA8C-464C-B94F-EC2FC159823A}">
      <dgm:prSet custT="1"/>
      <dgm:spPr>
        <a:solidFill>
          <a:srgbClr val="00B0F0"/>
        </a:solidFill>
        <a:ln w="19050" cap="flat" cmpd="sng" algn="ctr">
          <a:solidFill>
            <a:srgbClr val="FFFFFF">
              <a:hueOff val="0"/>
              <a:satOff val="0"/>
              <a:lumOff val="0"/>
              <a:alphaOff val="0"/>
            </a:srgbClr>
          </a:solidFill>
          <a:prstDash val="solid"/>
          <a:miter lim="800000"/>
        </a:ln>
        <a:effectLst/>
      </dgm:spPr>
      <dgm:t>
        <a:bodyPr spcFirstLastPara="0" vert="horz" wrap="square" lIns="96012" tIns="64008" rIns="32004" bIns="64008" numCol="1" spcCol="1270" anchor="ctr" anchorCtr="0"/>
        <a:lstStyle/>
        <a:p>
          <a:pPr marL="0" lvl="0" indent="0" algn="ctr" defTabSz="1066800">
            <a:lnSpc>
              <a:spcPct val="90000"/>
            </a:lnSpc>
            <a:spcBef>
              <a:spcPct val="0"/>
            </a:spcBef>
            <a:spcAft>
              <a:spcPct val="35000"/>
            </a:spcAft>
            <a:buNone/>
          </a:pPr>
          <a:r>
            <a:rPr lang="en-GB" sz="2400" kern="1200">
              <a:solidFill>
                <a:srgbClr val="FFFFFF"/>
              </a:solidFill>
              <a:latin typeface="Arial" panose="020B0604020202020204"/>
              <a:ea typeface="+mn-ea"/>
              <a:cs typeface="+mn-cs"/>
            </a:rPr>
            <a:t>September</a:t>
          </a:r>
        </a:p>
      </dgm:t>
    </dgm:pt>
    <dgm:pt modelId="{57740D85-80EE-464E-AFD7-0DDD9D6C8A95}" type="parTrans" cxnId="{6F3E1F5A-730F-4B95-8A1B-B14DCBCB6B31}">
      <dgm:prSet/>
      <dgm:spPr/>
      <dgm:t>
        <a:bodyPr/>
        <a:lstStyle/>
        <a:p>
          <a:endParaRPr lang="en-GB"/>
        </a:p>
      </dgm:t>
    </dgm:pt>
    <dgm:pt modelId="{7BA0B3EF-98BB-46C0-8036-D32E74C69FCE}" type="sibTrans" cxnId="{6F3E1F5A-730F-4B95-8A1B-B14DCBCB6B31}">
      <dgm:prSet/>
      <dgm:spPr/>
      <dgm:t>
        <a:bodyPr/>
        <a:lstStyle/>
        <a:p>
          <a:endParaRPr lang="en-GB"/>
        </a:p>
      </dgm:t>
    </dgm:pt>
    <dgm:pt modelId="{7E0588E8-EF2E-439A-9BF4-8F458EF91A67}">
      <dgm:prSet custT="1"/>
      <dgm:spPr>
        <a:solidFill>
          <a:srgbClr val="92D050"/>
        </a:solidFill>
      </dgm:spPr>
      <dgm:t>
        <a:bodyPr/>
        <a:lstStyle/>
        <a:p>
          <a:r>
            <a:rPr lang="en-GB" sz="2400"/>
            <a:t>July</a:t>
          </a:r>
        </a:p>
      </dgm:t>
    </dgm:pt>
    <dgm:pt modelId="{ABB3EA6E-6675-43EA-BC22-DEF6F67EE884}" type="parTrans" cxnId="{2EAA908B-8D6F-4FF2-B016-12D8EE356323}">
      <dgm:prSet/>
      <dgm:spPr/>
      <dgm:t>
        <a:bodyPr/>
        <a:lstStyle/>
        <a:p>
          <a:endParaRPr lang="en-GB"/>
        </a:p>
      </dgm:t>
    </dgm:pt>
    <dgm:pt modelId="{A0958387-E3BC-4509-9C06-FB43BF8C5F3E}" type="sibTrans" cxnId="{2EAA908B-8D6F-4FF2-B016-12D8EE356323}">
      <dgm:prSet/>
      <dgm:spPr/>
      <dgm:t>
        <a:bodyPr/>
        <a:lstStyle/>
        <a:p>
          <a:endParaRPr lang="en-GB"/>
        </a:p>
      </dgm:t>
    </dgm:pt>
    <dgm:pt modelId="{1C0EE726-5B73-4476-838F-1B2C856AA605}" type="pres">
      <dgm:prSet presAssocID="{5AF3D161-A8AA-49B9-9D66-2D34F7CE9EF0}" presName="Name0" presStyleCnt="0">
        <dgm:presLayoutVars>
          <dgm:dir/>
          <dgm:resizeHandles val="exact"/>
        </dgm:presLayoutVars>
      </dgm:prSet>
      <dgm:spPr/>
    </dgm:pt>
    <dgm:pt modelId="{68DD8525-B373-44A8-924E-35BF4CFCFF4C}" type="pres">
      <dgm:prSet presAssocID="{7C6319DC-8910-4EB2-B77E-734F8B6FAA63}" presName="parTxOnly" presStyleLbl="node1" presStyleIdx="0" presStyleCnt="4" custScaleX="100571" custLinFactNeighborX="-62836" custLinFactNeighborY="1011">
        <dgm:presLayoutVars>
          <dgm:bulletEnabled val="1"/>
        </dgm:presLayoutVars>
      </dgm:prSet>
      <dgm:spPr/>
    </dgm:pt>
    <dgm:pt modelId="{AC08DBFF-C8D8-48D1-A6FD-C9F7F45DFB70}" type="pres">
      <dgm:prSet presAssocID="{81CCD437-502A-4F86-B579-4D4E846B5FCC}" presName="parSpace" presStyleCnt="0"/>
      <dgm:spPr/>
    </dgm:pt>
    <dgm:pt modelId="{00568428-E2E9-4B15-9DE6-A2877D434A35}" type="pres">
      <dgm:prSet presAssocID="{7E0588E8-EF2E-439A-9BF4-8F458EF91A67}" presName="parTxOnly" presStyleLbl="node1" presStyleIdx="1" presStyleCnt="4" custLinFactNeighborX="-4939" custLinFactNeighborY="938">
        <dgm:presLayoutVars>
          <dgm:bulletEnabled val="1"/>
        </dgm:presLayoutVars>
      </dgm:prSet>
      <dgm:spPr/>
    </dgm:pt>
    <dgm:pt modelId="{C3A37060-9D40-4703-A8D3-15104E4D8CE5}" type="pres">
      <dgm:prSet presAssocID="{A0958387-E3BC-4509-9C06-FB43BF8C5F3E}" presName="parSpace" presStyleCnt="0"/>
      <dgm:spPr/>
    </dgm:pt>
    <dgm:pt modelId="{3C67798B-08F6-4669-A7D9-593E4B3F5875}" type="pres">
      <dgm:prSet presAssocID="{D5D0CD1A-A440-41F7-B4DD-ACA53EECBE4B}" presName="parTxOnly" presStyleLbl="node1" presStyleIdx="2" presStyleCnt="4">
        <dgm:presLayoutVars>
          <dgm:bulletEnabled val="1"/>
        </dgm:presLayoutVars>
      </dgm:prSet>
      <dgm:spPr/>
    </dgm:pt>
    <dgm:pt modelId="{8301E079-D9FE-4015-9014-F01C8D45063B}" type="pres">
      <dgm:prSet presAssocID="{145F3654-8988-457E-AD7C-B253995E2CF0}" presName="parSpace" presStyleCnt="0"/>
      <dgm:spPr/>
    </dgm:pt>
    <dgm:pt modelId="{570FAC57-73F1-4263-85B2-096111F2E876}" type="pres">
      <dgm:prSet presAssocID="{BACF3581-DA8C-464C-B94F-EC2FC159823A}" presName="parTxOnly" presStyleLbl="node1" presStyleIdx="3" presStyleCnt="4">
        <dgm:presLayoutVars>
          <dgm:bulletEnabled val="1"/>
        </dgm:presLayoutVars>
      </dgm:prSet>
      <dgm:spPr>
        <a:xfrm>
          <a:off x="7186516" y="0"/>
          <a:ext cx="2986068" cy="629205"/>
        </a:xfrm>
        <a:prstGeom prst="chevron">
          <a:avLst/>
        </a:prstGeom>
      </dgm:spPr>
    </dgm:pt>
  </dgm:ptLst>
  <dgm:cxnLst>
    <dgm:cxn modelId="{51A57728-3D94-4420-AE09-DE46955CE173}" srcId="{5AF3D161-A8AA-49B9-9D66-2D34F7CE9EF0}" destId="{D5D0CD1A-A440-41F7-B4DD-ACA53EECBE4B}" srcOrd="2" destOrd="0" parTransId="{3A691820-E48B-440B-8028-BBA9A3A32E7E}" sibTransId="{145F3654-8988-457E-AD7C-B253995E2CF0}"/>
    <dgm:cxn modelId="{4A6E8C2A-8334-411A-8554-C9B62A95B248}" type="presOf" srcId="{5AF3D161-A8AA-49B9-9D66-2D34F7CE9EF0}" destId="{1C0EE726-5B73-4476-838F-1B2C856AA605}" srcOrd="0" destOrd="0" presId="urn:microsoft.com/office/officeart/2005/8/layout/hChevron3"/>
    <dgm:cxn modelId="{B3F1406C-A272-4887-9D28-18A6F20B44C0}" type="presOf" srcId="{BACF3581-DA8C-464C-B94F-EC2FC159823A}" destId="{570FAC57-73F1-4263-85B2-096111F2E876}" srcOrd="0" destOrd="0" presId="urn:microsoft.com/office/officeart/2005/8/layout/hChevron3"/>
    <dgm:cxn modelId="{6F3E1F5A-730F-4B95-8A1B-B14DCBCB6B31}" srcId="{5AF3D161-A8AA-49B9-9D66-2D34F7CE9EF0}" destId="{BACF3581-DA8C-464C-B94F-EC2FC159823A}" srcOrd="3" destOrd="0" parTransId="{57740D85-80EE-464E-AFD7-0DDD9D6C8A95}" sibTransId="{7BA0B3EF-98BB-46C0-8036-D32E74C69FCE}"/>
    <dgm:cxn modelId="{2EAA908B-8D6F-4FF2-B016-12D8EE356323}" srcId="{5AF3D161-A8AA-49B9-9D66-2D34F7CE9EF0}" destId="{7E0588E8-EF2E-439A-9BF4-8F458EF91A67}" srcOrd="1" destOrd="0" parTransId="{ABB3EA6E-6675-43EA-BC22-DEF6F67EE884}" sibTransId="{A0958387-E3BC-4509-9C06-FB43BF8C5F3E}"/>
    <dgm:cxn modelId="{139589BA-10BF-4FEF-AA7C-A0D7EEDF0791}" type="presOf" srcId="{7E0588E8-EF2E-439A-9BF4-8F458EF91A67}" destId="{00568428-E2E9-4B15-9DE6-A2877D434A35}" srcOrd="0" destOrd="0" presId="urn:microsoft.com/office/officeart/2005/8/layout/hChevron3"/>
    <dgm:cxn modelId="{2CB98ADE-BF7D-41D6-A56B-D8B9418657FD}" type="presOf" srcId="{7C6319DC-8910-4EB2-B77E-734F8B6FAA63}" destId="{68DD8525-B373-44A8-924E-35BF4CFCFF4C}" srcOrd="0" destOrd="0" presId="urn:microsoft.com/office/officeart/2005/8/layout/hChevron3"/>
    <dgm:cxn modelId="{76A51EF9-AF60-4EDB-A1C2-6FF16A76FDE3}" srcId="{5AF3D161-A8AA-49B9-9D66-2D34F7CE9EF0}" destId="{7C6319DC-8910-4EB2-B77E-734F8B6FAA63}" srcOrd="0" destOrd="0" parTransId="{1293C5E2-BC91-40CB-B988-4795782A4811}" sibTransId="{81CCD437-502A-4F86-B579-4D4E846B5FCC}"/>
    <dgm:cxn modelId="{7A2BBFF9-20EC-42BE-A2DC-B1D29FBD9655}" type="presOf" srcId="{D5D0CD1A-A440-41F7-B4DD-ACA53EECBE4B}" destId="{3C67798B-08F6-4669-A7D9-593E4B3F5875}" srcOrd="0" destOrd="0" presId="urn:microsoft.com/office/officeart/2005/8/layout/hChevron3"/>
    <dgm:cxn modelId="{E4496558-CD7E-4F68-AFFD-180DC13F0605}" type="presParOf" srcId="{1C0EE726-5B73-4476-838F-1B2C856AA605}" destId="{68DD8525-B373-44A8-924E-35BF4CFCFF4C}" srcOrd="0" destOrd="0" presId="urn:microsoft.com/office/officeart/2005/8/layout/hChevron3"/>
    <dgm:cxn modelId="{F09FC090-DE31-4A7A-9FF6-A813D2A4B6C0}" type="presParOf" srcId="{1C0EE726-5B73-4476-838F-1B2C856AA605}" destId="{AC08DBFF-C8D8-48D1-A6FD-C9F7F45DFB70}" srcOrd="1" destOrd="0" presId="urn:microsoft.com/office/officeart/2005/8/layout/hChevron3"/>
    <dgm:cxn modelId="{63CAF911-2897-45C8-9919-668F7E2D9809}" type="presParOf" srcId="{1C0EE726-5B73-4476-838F-1B2C856AA605}" destId="{00568428-E2E9-4B15-9DE6-A2877D434A35}" srcOrd="2" destOrd="0" presId="urn:microsoft.com/office/officeart/2005/8/layout/hChevron3"/>
    <dgm:cxn modelId="{70EDFD26-D108-40EC-85C7-A20DC00C7C8E}" type="presParOf" srcId="{1C0EE726-5B73-4476-838F-1B2C856AA605}" destId="{C3A37060-9D40-4703-A8D3-15104E4D8CE5}" srcOrd="3" destOrd="0" presId="urn:microsoft.com/office/officeart/2005/8/layout/hChevron3"/>
    <dgm:cxn modelId="{5372CD7E-0741-41F5-ACBD-B5AC7598AC66}" type="presParOf" srcId="{1C0EE726-5B73-4476-838F-1B2C856AA605}" destId="{3C67798B-08F6-4669-A7D9-593E4B3F5875}" srcOrd="4" destOrd="0" presId="urn:microsoft.com/office/officeart/2005/8/layout/hChevron3"/>
    <dgm:cxn modelId="{CA01D50E-3472-4B6A-827C-F6663D32B326}" type="presParOf" srcId="{1C0EE726-5B73-4476-838F-1B2C856AA605}" destId="{8301E079-D9FE-4015-9014-F01C8D45063B}" srcOrd="5" destOrd="0" presId="urn:microsoft.com/office/officeart/2005/8/layout/hChevron3"/>
    <dgm:cxn modelId="{09E51D50-2A63-401C-A4D0-84054B42DA05}" type="presParOf" srcId="{1C0EE726-5B73-4476-838F-1B2C856AA605}" destId="{570FAC57-73F1-4263-85B2-096111F2E876}" srcOrd="6" destOrd="0" presId="urn:microsoft.com/office/officeart/2005/8/layout/hChevron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F3D161-A8AA-49B9-9D66-2D34F7CE9EF0}"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7E0588E8-EF2E-439A-9BF4-8F458EF91A67}">
      <dgm:prSet custT="1"/>
      <dgm:spPr>
        <a:noFill/>
      </dgm:spPr>
      <dgm:t>
        <a:bodyPr/>
        <a:lstStyle/>
        <a:p>
          <a:r>
            <a:rPr lang="en-GB" sz="2400"/>
            <a:t>July</a:t>
          </a:r>
        </a:p>
      </dgm:t>
    </dgm:pt>
    <dgm:pt modelId="{ABB3EA6E-6675-43EA-BC22-DEF6F67EE884}" type="parTrans" cxnId="{F4CB91E3-29ED-4550-A844-E977F6629AA5}">
      <dgm:prSet/>
      <dgm:spPr/>
      <dgm:t>
        <a:bodyPr/>
        <a:lstStyle/>
        <a:p>
          <a:endParaRPr lang="en-GB"/>
        </a:p>
      </dgm:t>
    </dgm:pt>
    <dgm:pt modelId="{A0958387-E3BC-4509-9C06-FB43BF8C5F3E}" type="sibTrans" cxnId="{F4CB91E3-29ED-4550-A844-E977F6629AA5}">
      <dgm:prSet/>
      <dgm:spPr/>
      <dgm:t>
        <a:bodyPr/>
        <a:lstStyle/>
        <a:p>
          <a:endParaRPr lang="en-GB"/>
        </a:p>
      </dgm:t>
    </dgm:pt>
    <dgm:pt modelId="{BACF3581-DA8C-464C-B94F-EC2FC159823A}">
      <dgm:prSet/>
      <dgm:spPr>
        <a:solidFill>
          <a:schemeClr val="bg1"/>
        </a:solidFill>
      </dgm:spPr>
      <dgm:t>
        <a:bodyPr/>
        <a:lstStyle/>
        <a:p>
          <a:endParaRPr lang="en-GB"/>
        </a:p>
      </dgm:t>
    </dgm:pt>
    <dgm:pt modelId="{57740D85-80EE-464E-AFD7-0DDD9D6C8A95}" type="parTrans" cxnId="{6F3E1F5A-730F-4B95-8A1B-B14DCBCB6B31}">
      <dgm:prSet/>
      <dgm:spPr/>
      <dgm:t>
        <a:bodyPr/>
        <a:lstStyle/>
        <a:p>
          <a:endParaRPr lang="en-GB"/>
        </a:p>
      </dgm:t>
    </dgm:pt>
    <dgm:pt modelId="{7BA0B3EF-98BB-46C0-8036-D32E74C69FCE}" type="sibTrans" cxnId="{6F3E1F5A-730F-4B95-8A1B-B14DCBCB6B31}">
      <dgm:prSet/>
      <dgm:spPr/>
      <dgm:t>
        <a:bodyPr/>
        <a:lstStyle/>
        <a:p>
          <a:endParaRPr lang="en-GB"/>
        </a:p>
      </dgm:t>
    </dgm:pt>
    <dgm:pt modelId="{7C6319DC-8910-4EB2-B77E-734F8B6FAA63}">
      <dgm:prSet phldrT="[Text]" custT="1"/>
      <dgm:spPr>
        <a:solidFill>
          <a:srgbClr val="CC00FF"/>
        </a:solidFill>
      </dgm:spPr>
      <dgm:t>
        <a:bodyPr/>
        <a:lstStyle/>
        <a:p>
          <a:r>
            <a:rPr lang="en-GB" sz="2400" noProof="0"/>
            <a:t>June</a:t>
          </a:r>
        </a:p>
      </dgm:t>
    </dgm:pt>
    <dgm:pt modelId="{81CCD437-502A-4F86-B579-4D4E846B5FCC}" type="sibTrans" cxnId="{76A51EF9-AF60-4EDB-A1C2-6FF16A76FDE3}">
      <dgm:prSet/>
      <dgm:spPr/>
      <dgm:t>
        <a:bodyPr/>
        <a:lstStyle/>
        <a:p>
          <a:endParaRPr lang="en-GB"/>
        </a:p>
      </dgm:t>
    </dgm:pt>
    <dgm:pt modelId="{1293C5E2-BC91-40CB-B988-4795782A4811}" type="parTrans" cxnId="{76A51EF9-AF60-4EDB-A1C2-6FF16A76FDE3}">
      <dgm:prSet/>
      <dgm:spPr/>
      <dgm:t>
        <a:bodyPr/>
        <a:lstStyle/>
        <a:p>
          <a:endParaRPr lang="en-GB"/>
        </a:p>
      </dgm:t>
    </dgm:pt>
    <dgm:pt modelId="{D5D0CD1A-A440-41F7-B4DD-ACA53EECBE4B}">
      <dgm:prSet custT="1"/>
      <dgm:spPr>
        <a:solidFill>
          <a:schemeClr val="bg1"/>
        </a:solidFill>
      </dgm:spPr>
      <dgm:t>
        <a:bodyPr/>
        <a:lstStyle/>
        <a:p>
          <a:r>
            <a:rPr lang="en-GB" sz="2400"/>
            <a:t>July</a:t>
          </a:r>
        </a:p>
      </dgm:t>
    </dgm:pt>
    <dgm:pt modelId="{145F3654-8988-457E-AD7C-B253995E2CF0}" type="sibTrans" cxnId="{51A57728-3D94-4420-AE09-DE46955CE173}">
      <dgm:prSet/>
      <dgm:spPr/>
      <dgm:t>
        <a:bodyPr/>
        <a:lstStyle/>
        <a:p>
          <a:endParaRPr lang="en-GB"/>
        </a:p>
      </dgm:t>
    </dgm:pt>
    <dgm:pt modelId="{3A691820-E48B-440B-8028-BBA9A3A32E7E}" type="parTrans" cxnId="{51A57728-3D94-4420-AE09-DE46955CE173}">
      <dgm:prSet/>
      <dgm:spPr/>
      <dgm:t>
        <a:bodyPr/>
        <a:lstStyle/>
        <a:p>
          <a:endParaRPr lang="en-GB"/>
        </a:p>
      </dgm:t>
    </dgm:pt>
    <dgm:pt modelId="{1C0EE726-5B73-4476-838F-1B2C856AA605}" type="pres">
      <dgm:prSet presAssocID="{5AF3D161-A8AA-49B9-9D66-2D34F7CE9EF0}" presName="Name0" presStyleCnt="0">
        <dgm:presLayoutVars>
          <dgm:dir/>
          <dgm:resizeHandles val="exact"/>
        </dgm:presLayoutVars>
      </dgm:prSet>
      <dgm:spPr/>
    </dgm:pt>
    <dgm:pt modelId="{68DD8525-B373-44A8-924E-35BF4CFCFF4C}" type="pres">
      <dgm:prSet presAssocID="{7C6319DC-8910-4EB2-B77E-734F8B6FAA63}" presName="parTxOnly" presStyleLbl="node1" presStyleIdx="0" presStyleCnt="4" custScaleX="100571" custLinFactNeighborX="-62836" custLinFactNeighborY="1011">
        <dgm:presLayoutVars>
          <dgm:bulletEnabled val="1"/>
        </dgm:presLayoutVars>
      </dgm:prSet>
      <dgm:spPr/>
    </dgm:pt>
    <dgm:pt modelId="{AC08DBFF-C8D8-48D1-A6FD-C9F7F45DFB70}" type="pres">
      <dgm:prSet presAssocID="{81CCD437-502A-4F86-B579-4D4E846B5FCC}" presName="parSpace" presStyleCnt="0"/>
      <dgm:spPr/>
    </dgm:pt>
    <dgm:pt modelId="{00568428-E2E9-4B15-9DE6-A2877D434A35}" type="pres">
      <dgm:prSet presAssocID="{7E0588E8-EF2E-439A-9BF4-8F458EF91A67}" presName="parTxOnly" presStyleLbl="node1" presStyleIdx="1" presStyleCnt="4">
        <dgm:presLayoutVars>
          <dgm:bulletEnabled val="1"/>
        </dgm:presLayoutVars>
      </dgm:prSet>
      <dgm:spPr/>
    </dgm:pt>
    <dgm:pt modelId="{C3A37060-9D40-4703-A8D3-15104E4D8CE5}" type="pres">
      <dgm:prSet presAssocID="{A0958387-E3BC-4509-9C06-FB43BF8C5F3E}" presName="parSpace" presStyleCnt="0"/>
      <dgm:spPr/>
    </dgm:pt>
    <dgm:pt modelId="{3C67798B-08F6-4669-A7D9-593E4B3F5875}" type="pres">
      <dgm:prSet presAssocID="{D5D0CD1A-A440-41F7-B4DD-ACA53EECBE4B}" presName="parTxOnly" presStyleLbl="node1" presStyleIdx="2" presStyleCnt="4">
        <dgm:presLayoutVars>
          <dgm:bulletEnabled val="1"/>
        </dgm:presLayoutVars>
      </dgm:prSet>
      <dgm:spPr/>
    </dgm:pt>
    <dgm:pt modelId="{8301E079-D9FE-4015-9014-F01C8D45063B}" type="pres">
      <dgm:prSet presAssocID="{145F3654-8988-457E-AD7C-B253995E2CF0}" presName="parSpace" presStyleCnt="0"/>
      <dgm:spPr/>
    </dgm:pt>
    <dgm:pt modelId="{570FAC57-73F1-4263-85B2-096111F2E876}" type="pres">
      <dgm:prSet presAssocID="{BACF3581-DA8C-464C-B94F-EC2FC159823A}" presName="parTxOnly" presStyleLbl="node1" presStyleIdx="3" presStyleCnt="4">
        <dgm:presLayoutVars>
          <dgm:bulletEnabled val="1"/>
        </dgm:presLayoutVars>
      </dgm:prSet>
      <dgm:spPr/>
    </dgm:pt>
  </dgm:ptLst>
  <dgm:cxnLst>
    <dgm:cxn modelId="{7DDE4F0E-0E29-4657-BA87-EC9EFC7F0D65}" type="presOf" srcId="{7E0588E8-EF2E-439A-9BF4-8F458EF91A67}" destId="{00568428-E2E9-4B15-9DE6-A2877D434A35}" srcOrd="0" destOrd="0" presId="urn:microsoft.com/office/officeart/2005/8/layout/hChevron3"/>
    <dgm:cxn modelId="{51A57728-3D94-4420-AE09-DE46955CE173}" srcId="{5AF3D161-A8AA-49B9-9D66-2D34F7CE9EF0}" destId="{D5D0CD1A-A440-41F7-B4DD-ACA53EECBE4B}" srcOrd="2" destOrd="0" parTransId="{3A691820-E48B-440B-8028-BBA9A3A32E7E}" sibTransId="{145F3654-8988-457E-AD7C-B253995E2CF0}"/>
    <dgm:cxn modelId="{4A6E8C2A-8334-411A-8554-C9B62A95B248}" type="presOf" srcId="{5AF3D161-A8AA-49B9-9D66-2D34F7CE9EF0}" destId="{1C0EE726-5B73-4476-838F-1B2C856AA605}" srcOrd="0" destOrd="0" presId="urn:microsoft.com/office/officeart/2005/8/layout/hChevron3"/>
    <dgm:cxn modelId="{855EEA61-FA23-4691-853A-992A9858EDA9}" type="presOf" srcId="{D5D0CD1A-A440-41F7-B4DD-ACA53EECBE4B}" destId="{3C67798B-08F6-4669-A7D9-593E4B3F5875}" srcOrd="0" destOrd="0" presId="urn:microsoft.com/office/officeart/2005/8/layout/hChevron3"/>
    <dgm:cxn modelId="{6F3E1F5A-730F-4B95-8A1B-B14DCBCB6B31}" srcId="{5AF3D161-A8AA-49B9-9D66-2D34F7CE9EF0}" destId="{BACF3581-DA8C-464C-B94F-EC2FC159823A}" srcOrd="3" destOrd="0" parTransId="{57740D85-80EE-464E-AFD7-0DDD9D6C8A95}" sibTransId="{7BA0B3EF-98BB-46C0-8036-D32E74C69FCE}"/>
    <dgm:cxn modelId="{982BA9B2-5732-4F35-846A-8AC107ACF01C}" type="presOf" srcId="{BACF3581-DA8C-464C-B94F-EC2FC159823A}" destId="{570FAC57-73F1-4263-85B2-096111F2E876}" srcOrd="0" destOrd="0" presId="urn:microsoft.com/office/officeart/2005/8/layout/hChevron3"/>
    <dgm:cxn modelId="{03981BB4-957A-47C7-9D39-30B38751B6A5}" type="presOf" srcId="{7C6319DC-8910-4EB2-B77E-734F8B6FAA63}" destId="{68DD8525-B373-44A8-924E-35BF4CFCFF4C}" srcOrd="0" destOrd="0" presId="urn:microsoft.com/office/officeart/2005/8/layout/hChevron3"/>
    <dgm:cxn modelId="{F4CB91E3-29ED-4550-A844-E977F6629AA5}" srcId="{5AF3D161-A8AA-49B9-9D66-2D34F7CE9EF0}" destId="{7E0588E8-EF2E-439A-9BF4-8F458EF91A67}" srcOrd="1" destOrd="0" parTransId="{ABB3EA6E-6675-43EA-BC22-DEF6F67EE884}" sibTransId="{A0958387-E3BC-4509-9C06-FB43BF8C5F3E}"/>
    <dgm:cxn modelId="{76A51EF9-AF60-4EDB-A1C2-6FF16A76FDE3}" srcId="{5AF3D161-A8AA-49B9-9D66-2D34F7CE9EF0}" destId="{7C6319DC-8910-4EB2-B77E-734F8B6FAA63}" srcOrd="0" destOrd="0" parTransId="{1293C5E2-BC91-40CB-B988-4795782A4811}" sibTransId="{81CCD437-502A-4F86-B579-4D4E846B5FCC}"/>
    <dgm:cxn modelId="{AE1CBBC7-565A-4A75-91B5-C058430A1002}" type="presParOf" srcId="{1C0EE726-5B73-4476-838F-1B2C856AA605}" destId="{68DD8525-B373-44A8-924E-35BF4CFCFF4C}" srcOrd="0" destOrd="0" presId="urn:microsoft.com/office/officeart/2005/8/layout/hChevron3"/>
    <dgm:cxn modelId="{AD0ECDB5-3AD8-4E12-9B60-D4A9B292F3FE}" type="presParOf" srcId="{1C0EE726-5B73-4476-838F-1B2C856AA605}" destId="{AC08DBFF-C8D8-48D1-A6FD-C9F7F45DFB70}" srcOrd="1" destOrd="0" presId="urn:microsoft.com/office/officeart/2005/8/layout/hChevron3"/>
    <dgm:cxn modelId="{5E7E5242-123D-421E-95A1-A43942E4BC03}" type="presParOf" srcId="{1C0EE726-5B73-4476-838F-1B2C856AA605}" destId="{00568428-E2E9-4B15-9DE6-A2877D434A35}" srcOrd="2" destOrd="0" presId="urn:microsoft.com/office/officeart/2005/8/layout/hChevron3"/>
    <dgm:cxn modelId="{747734DE-8C96-43C7-9957-B09A8CF289CD}" type="presParOf" srcId="{1C0EE726-5B73-4476-838F-1B2C856AA605}" destId="{C3A37060-9D40-4703-A8D3-15104E4D8CE5}" srcOrd="3" destOrd="0" presId="urn:microsoft.com/office/officeart/2005/8/layout/hChevron3"/>
    <dgm:cxn modelId="{753C9449-07D1-44E0-B3EF-426DE4AE884F}" type="presParOf" srcId="{1C0EE726-5B73-4476-838F-1B2C856AA605}" destId="{3C67798B-08F6-4669-A7D9-593E4B3F5875}" srcOrd="4" destOrd="0" presId="urn:microsoft.com/office/officeart/2005/8/layout/hChevron3"/>
    <dgm:cxn modelId="{0EA618D4-168F-41C7-AF2D-C3D3D4F3BE0D}" type="presParOf" srcId="{1C0EE726-5B73-4476-838F-1B2C856AA605}" destId="{8301E079-D9FE-4015-9014-F01C8D45063B}" srcOrd="5" destOrd="0" presId="urn:microsoft.com/office/officeart/2005/8/layout/hChevron3"/>
    <dgm:cxn modelId="{1F9E8063-02A0-47F7-B86F-8D47E94F4E4D}" type="presParOf" srcId="{1C0EE726-5B73-4476-838F-1B2C856AA605}" destId="{570FAC57-73F1-4263-85B2-096111F2E876}" srcOrd="6" destOrd="0" presId="urn:microsoft.com/office/officeart/2005/8/layout/hChevron3"/>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59C3C-8950-42A2-9441-A4DAD6EFFCE5}">
      <dsp:nvSpPr>
        <dsp:cNvPr id="0" name=""/>
        <dsp:cNvSpPr/>
      </dsp:nvSpPr>
      <dsp:spPr>
        <a:xfrm>
          <a:off x="1660" y="523668"/>
          <a:ext cx="1953656" cy="781462"/>
        </a:xfrm>
        <a:prstGeom prst="homePlate">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marL="0" lvl="0" indent="0" algn="ctr" defTabSz="488950">
            <a:lnSpc>
              <a:spcPct val="90000"/>
            </a:lnSpc>
            <a:spcBef>
              <a:spcPct val="0"/>
            </a:spcBef>
            <a:spcAft>
              <a:spcPct val="35000"/>
            </a:spcAft>
            <a:buNone/>
          </a:pPr>
          <a:r>
            <a:rPr lang="en-GB" sz="1100" kern="1200" noProof="0"/>
            <a:t>Review or Subgroup</a:t>
          </a:r>
        </a:p>
      </dsp:txBody>
      <dsp:txXfrm>
        <a:off x="1660" y="523668"/>
        <a:ext cx="1758291" cy="781462"/>
      </dsp:txXfrm>
    </dsp:sp>
    <dsp:sp modelId="{9E75385A-32B2-4241-B061-8BAE71D1C46F}">
      <dsp:nvSpPr>
        <dsp:cNvPr id="0" name=""/>
        <dsp:cNvSpPr/>
      </dsp:nvSpPr>
      <dsp:spPr>
        <a:xfrm>
          <a:off x="1564585" y="523668"/>
          <a:ext cx="1953656" cy="781462"/>
        </a:xfrm>
        <a:prstGeom prst="chevron">
          <a:avLst/>
        </a:prstGeom>
        <a:solidFill>
          <a:srgbClr val="FE4CED"/>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GB" sz="1100" kern="1200"/>
            <a:t>Pre-raise consideration </a:t>
          </a:r>
        </a:p>
      </dsp:txBody>
      <dsp:txXfrm>
        <a:off x="1955316" y="523668"/>
        <a:ext cx="1172194" cy="781462"/>
      </dsp:txXfrm>
    </dsp:sp>
    <dsp:sp modelId="{B402C57C-05D9-4F48-B061-6DB05B5E055E}">
      <dsp:nvSpPr>
        <dsp:cNvPr id="0" name=""/>
        <dsp:cNvSpPr/>
      </dsp:nvSpPr>
      <dsp:spPr>
        <a:xfrm>
          <a:off x="3127511" y="523668"/>
          <a:ext cx="1953656" cy="781462"/>
        </a:xfrm>
        <a:prstGeom prst="chevron">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GB" sz="1100" kern="1200" noProof="0"/>
            <a:t>Initial Consideration of Proposal</a:t>
          </a:r>
        </a:p>
      </dsp:txBody>
      <dsp:txXfrm>
        <a:off x="3518242" y="523668"/>
        <a:ext cx="1172194" cy="781462"/>
      </dsp:txXfrm>
    </dsp:sp>
    <dsp:sp modelId="{235DE410-4E80-4101-8954-8664E95EB800}">
      <dsp:nvSpPr>
        <dsp:cNvPr id="0" name=""/>
        <dsp:cNvSpPr/>
      </dsp:nvSpPr>
      <dsp:spPr>
        <a:xfrm>
          <a:off x="4690436" y="523668"/>
          <a:ext cx="1953656" cy="781462"/>
        </a:xfrm>
        <a:prstGeom prst="chevron">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GB" sz="1100" kern="1200" noProof="0"/>
            <a:t>Development</a:t>
          </a:r>
        </a:p>
      </dsp:txBody>
      <dsp:txXfrm>
        <a:off x="5081167" y="523668"/>
        <a:ext cx="1172194" cy="781462"/>
      </dsp:txXfrm>
    </dsp:sp>
    <dsp:sp modelId="{BA03B44F-6DED-444E-AB0D-D3AF9CC42F3C}">
      <dsp:nvSpPr>
        <dsp:cNvPr id="0" name=""/>
        <dsp:cNvSpPr/>
      </dsp:nvSpPr>
      <dsp:spPr>
        <a:xfrm>
          <a:off x="6253362" y="523668"/>
          <a:ext cx="1953656" cy="781462"/>
        </a:xfrm>
        <a:prstGeom prst="chevron">
          <a:avLst/>
        </a:prstGeom>
        <a:solidFill>
          <a:srgbClr val="CC00F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GB" sz="1100" kern="1200" noProof="0"/>
            <a:t>CMAG </a:t>
          </a:r>
        </a:p>
        <a:p>
          <a:pPr marL="0" lvl="0" indent="0" algn="ctr" defTabSz="488950">
            <a:lnSpc>
              <a:spcPct val="90000"/>
            </a:lnSpc>
            <a:spcBef>
              <a:spcPct val="0"/>
            </a:spcBef>
            <a:spcAft>
              <a:spcPct val="35000"/>
            </a:spcAft>
            <a:buNone/>
          </a:pPr>
          <a:r>
            <a:rPr lang="en-GB" sz="1100" kern="1200" noProof="0"/>
            <a:t>Recommendation</a:t>
          </a:r>
        </a:p>
      </dsp:txBody>
      <dsp:txXfrm>
        <a:off x="6644093" y="523668"/>
        <a:ext cx="1172194" cy="781462"/>
      </dsp:txXfrm>
    </dsp:sp>
    <dsp:sp modelId="{EC4DF54A-A500-4BC8-B0E9-EAE2EF6746C3}">
      <dsp:nvSpPr>
        <dsp:cNvPr id="0" name=""/>
        <dsp:cNvSpPr/>
      </dsp:nvSpPr>
      <dsp:spPr>
        <a:xfrm>
          <a:off x="7816287" y="523668"/>
          <a:ext cx="1953656" cy="781462"/>
        </a:xfrm>
        <a:prstGeom prst="chevron">
          <a:avLst/>
        </a:prstGeom>
        <a:solidFill>
          <a:srgbClr val="FFCC6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GB" sz="1100" kern="1200" noProof="0"/>
            <a:t>CMAG Report</a:t>
          </a:r>
        </a:p>
      </dsp:txBody>
      <dsp:txXfrm>
        <a:off x="8207018" y="523668"/>
        <a:ext cx="1172194" cy="781462"/>
      </dsp:txXfrm>
    </dsp:sp>
    <dsp:sp modelId="{DD9E1399-1A2B-4FE0-A262-F7D8045FA995}">
      <dsp:nvSpPr>
        <dsp:cNvPr id="0" name=""/>
        <dsp:cNvSpPr/>
      </dsp:nvSpPr>
      <dsp:spPr>
        <a:xfrm>
          <a:off x="9379212" y="523668"/>
          <a:ext cx="1953656" cy="781462"/>
        </a:xfrm>
        <a:prstGeom prst="chevron">
          <a:avLst/>
        </a:prstGeom>
        <a:solidFill>
          <a:srgbClr val="FF99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GB" sz="1100" kern="1200" noProof="0"/>
            <a:t>Sent to Ofgem</a:t>
          </a:r>
        </a:p>
      </dsp:txBody>
      <dsp:txXfrm>
        <a:off x="9769943" y="523668"/>
        <a:ext cx="1172194" cy="781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D8525-B373-44A8-924E-35BF4CFCFF4C}">
      <dsp:nvSpPr>
        <dsp:cNvPr id="0" name=""/>
        <dsp:cNvSpPr/>
      </dsp:nvSpPr>
      <dsp:spPr>
        <a:xfrm>
          <a:off x="0" y="0"/>
          <a:ext cx="3003118" cy="629205"/>
        </a:xfrm>
        <a:prstGeom prst="homePlate">
          <a:avLst/>
        </a:prstGeom>
        <a:solidFill>
          <a:srgbClr val="09008C">
            <a:hueOff val="0"/>
            <a:satOff val="0"/>
            <a:lumOff val="0"/>
            <a:alphaOff val="0"/>
          </a:srgbClr>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90678" rIns="45339" bIns="90678" numCol="1" spcCol="1270" anchor="ctr" anchorCtr="0">
          <a:noAutofit/>
        </a:bodyPr>
        <a:lstStyle/>
        <a:p>
          <a:pPr marL="0" lvl="0" indent="0" algn="ctr" defTabSz="1511300">
            <a:lnSpc>
              <a:spcPct val="90000"/>
            </a:lnSpc>
            <a:spcBef>
              <a:spcPct val="0"/>
            </a:spcBef>
            <a:spcAft>
              <a:spcPct val="35000"/>
            </a:spcAft>
            <a:buNone/>
          </a:pPr>
          <a:endParaRPr lang="en-GB" sz="3400" kern="1200" noProof="0">
            <a:solidFill>
              <a:srgbClr val="FFFFFF"/>
            </a:solidFill>
            <a:latin typeface="Arial" panose="020B0604020202020204"/>
            <a:ea typeface="+mn-ea"/>
            <a:cs typeface="+mn-cs"/>
          </a:endParaRPr>
        </a:p>
      </dsp:txBody>
      <dsp:txXfrm>
        <a:off x="0" y="0"/>
        <a:ext cx="2845817" cy="629205"/>
      </dsp:txXfrm>
    </dsp:sp>
    <dsp:sp modelId="{00568428-E2E9-4B15-9DE6-A2877D434A35}">
      <dsp:nvSpPr>
        <dsp:cNvPr id="0" name=""/>
        <dsp:cNvSpPr/>
      </dsp:nvSpPr>
      <dsp:spPr>
        <a:xfrm>
          <a:off x="2408807" y="0"/>
          <a:ext cx="2986068" cy="629205"/>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90678" rIns="45339" bIns="90678" numCol="1" spcCol="1270" anchor="ctr" anchorCtr="0">
          <a:noAutofit/>
        </a:bodyPr>
        <a:lstStyle/>
        <a:p>
          <a:pPr marL="0" lvl="0" indent="0" algn="ctr" defTabSz="1511300">
            <a:lnSpc>
              <a:spcPct val="90000"/>
            </a:lnSpc>
            <a:spcBef>
              <a:spcPct val="0"/>
            </a:spcBef>
            <a:spcAft>
              <a:spcPct val="35000"/>
            </a:spcAft>
            <a:buNone/>
          </a:pPr>
          <a:endParaRPr lang="en-GB" sz="3400" kern="1200"/>
        </a:p>
      </dsp:txBody>
      <dsp:txXfrm>
        <a:off x="2723410" y="0"/>
        <a:ext cx="2356863" cy="629205"/>
      </dsp:txXfrm>
    </dsp:sp>
    <dsp:sp modelId="{3C67798B-08F6-4669-A7D9-593E4B3F5875}">
      <dsp:nvSpPr>
        <dsp:cNvPr id="0" name=""/>
        <dsp:cNvSpPr/>
      </dsp:nvSpPr>
      <dsp:spPr>
        <a:xfrm>
          <a:off x="4797661" y="0"/>
          <a:ext cx="2986068" cy="629205"/>
        </a:xfrm>
        <a:prstGeom prst="chevron">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t>August</a:t>
          </a:r>
        </a:p>
      </dsp:txBody>
      <dsp:txXfrm>
        <a:off x="5112264" y="0"/>
        <a:ext cx="2356863" cy="629205"/>
      </dsp:txXfrm>
    </dsp:sp>
    <dsp:sp modelId="{570FAC57-73F1-4263-85B2-096111F2E876}">
      <dsp:nvSpPr>
        <dsp:cNvPr id="0" name=""/>
        <dsp:cNvSpPr/>
      </dsp:nvSpPr>
      <dsp:spPr>
        <a:xfrm>
          <a:off x="7186516" y="0"/>
          <a:ext cx="2986068" cy="629205"/>
        </a:xfrm>
        <a:prstGeom prst="chevron">
          <a:avLst/>
        </a:prstGeom>
        <a:solidFill>
          <a:srgbClr val="00B0F0"/>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solidFill>
                <a:srgbClr val="FFFFFF"/>
              </a:solidFill>
              <a:latin typeface="Arial" panose="020B0604020202020204"/>
              <a:ea typeface="+mn-ea"/>
              <a:cs typeface="+mn-cs"/>
            </a:rPr>
            <a:t>September</a:t>
          </a:r>
        </a:p>
      </dsp:txBody>
      <dsp:txXfrm>
        <a:off x="7501119" y="0"/>
        <a:ext cx="2356863" cy="6292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D8525-B373-44A8-924E-35BF4CFCFF4C}">
      <dsp:nvSpPr>
        <dsp:cNvPr id="0" name=""/>
        <dsp:cNvSpPr/>
      </dsp:nvSpPr>
      <dsp:spPr>
        <a:xfrm>
          <a:off x="0" y="0"/>
          <a:ext cx="3003118" cy="647793"/>
        </a:xfrm>
        <a:prstGeom prst="homePlate">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endParaRPr lang="en-GB" sz="2000" kern="1200" noProof="0"/>
        </a:p>
      </dsp:txBody>
      <dsp:txXfrm>
        <a:off x="0" y="0"/>
        <a:ext cx="2841170" cy="647793"/>
      </dsp:txXfrm>
    </dsp:sp>
    <dsp:sp modelId="{00568428-E2E9-4B15-9DE6-A2877D434A35}">
      <dsp:nvSpPr>
        <dsp:cNvPr id="0" name=""/>
        <dsp:cNvSpPr/>
      </dsp:nvSpPr>
      <dsp:spPr>
        <a:xfrm>
          <a:off x="2414176" y="0"/>
          <a:ext cx="2986068" cy="647793"/>
        </a:xfrm>
        <a:prstGeom prst="chevron">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t>July</a:t>
          </a:r>
        </a:p>
      </dsp:txBody>
      <dsp:txXfrm>
        <a:off x="2738073" y="0"/>
        <a:ext cx="2338275" cy="647793"/>
      </dsp:txXfrm>
    </dsp:sp>
    <dsp:sp modelId="{3C67798B-08F6-4669-A7D9-593E4B3F5875}">
      <dsp:nvSpPr>
        <dsp:cNvPr id="0" name=""/>
        <dsp:cNvSpPr/>
      </dsp:nvSpPr>
      <dsp:spPr>
        <a:xfrm>
          <a:off x="4838338" y="0"/>
          <a:ext cx="2986068" cy="647793"/>
        </a:xfrm>
        <a:prstGeom prst="chevron">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t>August</a:t>
          </a:r>
        </a:p>
      </dsp:txBody>
      <dsp:txXfrm>
        <a:off x="5162235" y="0"/>
        <a:ext cx="2338275" cy="647793"/>
      </dsp:txXfrm>
    </dsp:sp>
    <dsp:sp modelId="{570FAC57-73F1-4263-85B2-096111F2E876}">
      <dsp:nvSpPr>
        <dsp:cNvPr id="0" name=""/>
        <dsp:cNvSpPr/>
      </dsp:nvSpPr>
      <dsp:spPr>
        <a:xfrm>
          <a:off x="7186516" y="0"/>
          <a:ext cx="2986068" cy="647793"/>
        </a:xfrm>
        <a:prstGeom prst="chevron">
          <a:avLst/>
        </a:prstGeom>
        <a:solidFill>
          <a:srgbClr val="CC00F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t>September</a:t>
          </a:r>
        </a:p>
      </dsp:txBody>
      <dsp:txXfrm>
        <a:off x="7510413" y="0"/>
        <a:ext cx="2338275" cy="6477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D8525-B373-44A8-924E-35BF4CFCFF4C}">
      <dsp:nvSpPr>
        <dsp:cNvPr id="0" name=""/>
        <dsp:cNvSpPr/>
      </dsp:nvSpPr>
      <dsp:spPr>
        <a:xfrm>
          <a:off x="0" y="0"/>
          <a:ext cx="3003118" cy="647793"/>
        </a:xfrm>
        <a:prstGeom prst="homePlate">
          <a:avLst/>
        </a:prstGeom>
        <a:solidFill>
          <a:schemeClr val="bg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noProof="0"/>
            <a:t>June</a:t>
          </a:r>
        </a:p>
      </dsp:txBody>
      <dsp:txXfrm>
        <a:off x="0" y="0"/>
        <a:ext cx="2841170" cy="647793"/>
      </dsp:txXfrm>
    </dsp:sp>
    <dsp:sp modelId="{00568428-E2E9-4B15-9DE6-A2877D434A35}">
      <dsp:nvSpPr>
        <dsp:cNvPr id="0" name=""/>
        <dsp:cNvSpPr/>
      </dsp:nvSpPr>
      <dsp:spPr>
        <a:xfrm>
          <a:off x="2408807" y="0"/>
          <a:ext cx="2986068" cy="647793"/>
        </a:xfrm>
        <a:prstGeom prst="chevron">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t>July</a:t>
          </a:r>
        </a:p>
      </dsp:txBody>
      <dsp:txXfrm>
        <a:off x="2732704" y="0"/>
        <a:ext cx="2338275" cy="647793"/>
      </dsp:txXfrm>
    </dsp:sp>
    <dsp:sp modelId="{3C67798B-08F6-4669-A7D9-593E4B3F5875}">
      <dsp:nvSpPr>
        <dsp:cNvPr id="0" name=""/>
        <dsp:cNvSpPr/>
      </dsp:nvSpPr>
      <dsp:spPr>
        <a:xfrm>
          <a:off x="4797661" y="0"/>
          <a:ext cx="2986068" cy="647793"/>
        </a:xfrm>
        <a:prstGeom prst="chevron">
          <a:avLst/>
        </a:prstGeom>
        <a:solidFill>
          <a:srgbClr val="CC00F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t>August</a:t>
          </a:r>
        </a:p>
      </dsp:txBody>
      <dsp:txXfrm>
        <a:off x="5121558" y="0"/>
        <a:ext cx="2338275" cy="647793"/>
      </dsp:txXfrm>
    </dsp:sp>
    <dsp:sp modelId="{570FAC57-73F1-4263-85B2-096111F2E876}">
      <dsp:nvSpPr>
        <dsp:cNvPr id="0" name=""/>
        <dsp:cNvSpPr/>
      </dsp:nvSpPr>
      <dsp:spPr>
        <a:xfrm>
          <a:off x="7186516" y="0"/>
          <a:ext cx="2986068" cy="647793"/>
        </a:xfrm>
        <a:prstGeom prst="chevron">
          <a:avLst/>
        </a:prstGeom>
        <a:solidFill>
          <a:schemeClr val="bg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t>September</a:t>
          </a:r>
        </a:p>
      </dsp:txBody>
      <dsp:txXfrm>
        <a:off x="7510413" y="0"/>
        <a:ext cx="2338275" cy="6477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D8525-B373-44A8-924E-35BF4CFCFF4C}">
      <dsp:nvSpPr>
        <dsp:cNvPr id="0" name=""/>
        <dsp:cNvSpPr/>
      </dsp:nvSpPr>
      <dsp:spPr>
        <a:xfrm>
          <a:off x="0" y="0"/>
          <a:ext cx="3003118" cy="629205"/>
        </a:xfrm>
        <a:prstGeom prst="homePlate">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noProof="0">
              <a:solidFill>
                <a:schemeClr val="accent1"/>
              </a:solidFill>
            </a:rPr>
            <a:t>Jan</a:t>
          </a:r>
        </a:p>
      </dsp:txBody>
      <dsp:txXfrm>
        <a:off x="0" y="0"/>
        <a:ext cx="2845817" cy="629205"/>
      </dsp:txXfrm>
    </dsp:sp>
    <dsp:sp modelId="{00568428-E2E9-4B15-9DE6-A2877D434A35}">
      <dsp:nvSpPr>
        <dsp:cNvPr id="0" name=""/>
        <dsp:cNvSpPr/>
      </dsp:nvSpPr>
      <dsp:spPr>
        <a:xfrm>
          <a:off x="2379310" y="0"/>
          <a:ext cx="2986068" cy="629205"/>
        </a:xfrm>
        <a:prstGeom prst="chevron">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t>July</a:t>
          </a:r>
        </a:p>
      </dsp:txBody>
      <dsp:txXfrm>
        <a:off x="2693913" y="0"/>
        <a:ext cx="2356863" cy="629205"/>
      </dsp:txXfrm>
    </dsp:sp>
    <dsp:sp modelId="{3C67798B-08F6-4669-A7D9-593E4B3F5875}">
      <dsp:nvSpPr>
        <dsp:cNvPr id="0" name=""/>
        <dsp:cNvSpPr/>
      </dsp:nvSpPr>
      <dsp:spPr>
        <a:xfrm>
          <a:off x="4797661" y="0"/>
          <a:ext cx="2986068" cy="629205"/>
        </a:xfrm>
        <a:prstGeom prst="chevron">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t>August</a:t>
          </a:r>
        </a:p>
      </dsp:txBody>
      <dsp:txXfrm>
        <a:off x="5112264" y="0"/>
        <a:ext cx="2356863" cy="629205"/>
      </dsp:txXfrm>
    </dsp:sp>
    <dsp:sp modelId="{570FAC57-73F1-4263-85B2-096111F2E876}">
      <dsp:nvSpPr>
        <dsp:cNvPr id="0" name=""/>
        <dsp:cNvSpPr/>
      </dsp:nvSpPr>
      <dsp:spPr>
        <a:xfrm>
          <a:off x="7186516" y="0"/>
          <a:ext cx="2986068" cy="629205"/>
        </a:xfrm>
        <a:prstGeom prst="chevron">
          <a:avLst/>
        </a:prstGeom>
        <a:solidFill>
          <a:srgbClr val="00B0F0"/>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solidFill>
                <a:srgbClr val="FFFFFF"/>
              </a:solidFill>
              <a:latin typeface="Arial" panose="020B0604020202020204"/>
              <a:ea typeface="+mn-ea"/>
              <a:cs typeface="+mn-cs"/>
            </a:rPr>
            <a:t>September</a:t>
          </a:r>
        </a:p>
      </dsp:txBody>
      <dsp:txXfrm>
        <a:off x="7501119" y="0"/>
        <a:ext cx="2356863" cy="6292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D8525-B373-44A8-924E-35BF4CFCFF4C}">
      <dsp:nvSpPr>
        <dsp:cNvPr id="0" name=""/>
        <dsp:cNvSpPr/>
      </dsp:nvSpPr>
      <dsp:spPr>
        <a:xfrm>
          <a:off x="0" y="0"/>
          <a:ext cx="3027229" cy="629205"/>
        </a:xfrm>
        <a:prstGeom prst="homePlate">
          <a:avLst/>
        </a:prstGeom>
        <a:solidFill>
          <a:srgbClr val="CC00F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noProof="0"/>
            <a:t>June</a:t>
          </a:r>
        </a:p>
      </dsp:txBody>
      <dsp:txXfrm>
        <a:off x="0" y="0"/>
        <a:ext cx="2869928" cy="629205"/>
      </dsp:txXfrm>
    </dsp:sp>
    <dsp:sp modelId="{00568428-E2E9-4B15-9DE6-A2877D434A35}">
      <dsp:nvSpPr>
        <dsp:cNvPr id="0" name=""/>
        <dsp:cNvSpPr/>
      </dsp:nvSpPr>
      <dsp:spPr>
        <a:xfrm>
          <a:off x="2428146" y="0"/>
          <a:ext cx="3010042" cy="629205"/>
        </a:xfrm>
        <a:prstGeom prst="chevron">
          <a:avLst/>
        </a:prstGeom>
        <a:no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t>July</a:t>
          </a:r>
        </a:p>
      </dsp:txBody>
      <dsp:txXfrm>
        <a:off x="2742749" y="0"/>
        <a:ext cx="2380837" cy="629205"/>
      </dsp:txXfrm>
    </dsp:sp>
    <dsp:sp modelId="{3C67798B-08F6-4669-A7D9-593E4B3F5875}">
      <dsp:nvSpPr>
        <dsp:cNvPr id="0" name=""/>
        <dsp:cNvSpPr/>
      </dsp:nvSpPr>
      <dsp:spPr>
        <a:xfrm>
          <a:off x="4836180" y="0"/>
          <a:ext cx="3010042" cy="629205"/>
        </a:xfrm>
        <a:prstGeom prst="chevron">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t>July</a:t>
          </a:r>
        </a:p>
      </dsp:txBody>
      <dsp:txXfrm>
        <a:off x="5150783" y="0"/>
        <a:ext cx="2380837" cy="629205"/>
      </dsp:txXfrm>
    </dsp:sp>
    <dsp:sp modelId="{570FAC57-73F1-4263-85B2-096111F2E876}">
      <dsp:nvSpPr>
        <dsp:cNvPr id="0" name=""/>
        <dsp:cNvSpPr/>
      </dsp:nvSpPr>
      <dsp:spPr>
        <a:xfrm>
          <a:off x="7244214" y="0"/>
          <a:ext cx="3010042" cy="629205"/>
        </a:xfrm>
        <a:prstGeom prst="chevron">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90678" rIns="45339" bIns="90678" numCol="1" spcCol="1270" anchor="ctr" anchorCtr="0">
          <a:noAutofit/>
        </a:bodyPr>
        <a:lstStyle/>
        <a:p>
          <a:pPr marL="0" lvl="0" indent="0" algn="ctr" defTabSz="1511300">
            <a:lnSpc>
              <a:spcPct val="90000"/>
            </a:lnSpc>
            <a:spcBef>
              <a:spcPct val="0"/>
            </a:spcBef>
            <a:spcAft>
              <a:spcPct val="35000"/>
            </a:spcAft>
            <a:buNone/>
          </a:pPr>
          <a:endParaRPr lang="en-GB" sz="3400" kern="1200"/>
        </a:p>
      </dsp:txBody>
      <dsp:txXfrm>
        <a:off x="7558817" y="0"/>
        <a:ext cx="2380837" cy="62920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B1659-E1F5-224B-8F39-1B867958AD4D}" type="datetimeFigureOut">
              <a:rPr lang="en-GB" smtClean="0"/>
              <a:t>16/06/2026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250168-80CA-0D46-918A-D9719DF83632}" type="slidenum">
              <a:rPr lang="en-GB" smtClean="0"/>
              <a:t>‹#›</a:t>
            </a:fld>
            <a:endParaRPr lang="en-GB"/>
          </a:p>
        </p:txBody>
      </p:sp>
    </p:spTree>
    <p:extLst>
      <p:ext uri="{BB962C8B-B14F-4D97-AF65-F5344CB8AC3E}">
        <p14:creationId xmlns:p14="http://schemas.microsoft.com/office/powerpoint/2010/main" val="3563651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31763" y="735013"/>
            <a:ext cx="6537325" cy="36782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A1F82C-D1FA-4725-98EA-FFAAA5BAF7B3}" type="slidenum">
              <a:rPr kumimoji="0" lang="en-GB" altLang="en-US" sz="12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762691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11FCB-82DE-9D6E-1353-921EA4B2AE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58F77C-C85C-77B0-49D9-31166307FA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FDCDC6-0A4E-DEAB-D2E4-E2B165BBA420}"/>
              </a:ext>
            </a:extLst>
          </p:cNvPr>
          <p:cNvSpPr>
            <a:spLocks noGrp="1"/>
          </p:cNvSpPr>
          <p:nvPr>
            <p:ph type="body" idx="1"/>
          </p:nvPr>
        </p:nvSpPr>
        <p:spPr/>
        <p:txBody>
          <a:bodyPr/>
          <a:lstStyle/>
          <a:p>
            <a:r>
              <a:rPr lang="en-GB"/>
              <a:t>4.4 Decision for The Delivery Body on Prequalification</a:t>
            </a:r>
          </a:p>
        </p:txBody>
      </p:sp>
      <p:sp>
        <p:nvSpPr>
          <p:cNvPr id="4" name="Slide Number Placeholder 3">
            <a:extLst>
              <a:ext uri="{FF2B5EF4-FFF2-40B4-BE49-F238E27FC236}">
                <a16:creationId xmlns:a16="http://schemas.microsoft.com/office/drawing/2014/main" id="{8C67A9D9-0D1D-3CD2-532F-258F5AD2CF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50168-80CA-0D46-918A-D9719DF8363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3904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60315-6677-45FB-BDFF-199F295C34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C8C2E-B1CE-6068-00D7-3301BC828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4D9ED-03E4-D3DC-56DE-120042ACAD7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F10AE0B-3034-E92C-2F91-47F80C39E64C}"/>
              </a:ext>
            </a:extLst>
          </p:cNvPr>
          <p:cNvSpPr>
            <a:spLocks noGrp="1"/>
          </p:cNvSpPr>
          <p:nvPr>
            <p:ph type="sldNum" sz="quarter" idx="5"/>
          </p:nvPr>
        </p:nvSpPr>
        <p:spPr/>
        <p:txBody>
          <a:bodyPr/>
          <a:lstStyle/>
          <a:p>
            <a:fld id="{91250168-80CA-0D46-918A-D9719DF83632}" type="slidenum">
              <a:rPr lang="en-GB" smtClean="0"/>
              <a:t>19</a:t>
            </a:fld>
            <a:endParaRPr lang="en-GB"/>
          </a:p>
        </p:txBody>
      </p:sp>
    </p:spTree>
    <p:extLst>
      <p:ext uri="{BB962C8B-B14F-4D97-AF65-F5344CB8AC3E}">
        <p14:creationId xmlns:p14="http://schemas.microsoft.com/office/powerpoint/2010/main" val="4175279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1D7D9-CFDD-5851-BED7-7C33B1F0AF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9FFCD9-397E-B909-F15C-B5F3B1A30F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32F671-6155-D8F6-7714-584C1B15BE3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4E8684E-681C-3D51-0E10-81E4CFFC1D7D}"/>
              </a:ext>
            </a:extLst>
          </p:cNvPr>
          <p:cNvSpPr>
            <a:spLocks noGrp="1"/>
          </p:cNvSpPr>
          <p:nvPr>
            <p:ph type="sldNum" sz="quarter" idx="5"/>
          </p:nvPr>
        </p:nvSpPr>
        <p:spPr/>
        <p:txBody>
          <a:bodyPr/>
          <a:lstStyle/>
          <a:p>
            <a:fld id="{91250168-80CA-0D46-918A-D9719DF83632}" type="slidenum">
              <a:rPr lang="en-GB" smtClean="0"/>
              <a:t>20</a:t>
            </a:fld>
            <a:endParaRPr lang="en-GB"/>
          </a:p>
        </p:txBody>
      </p:sp>
    </p:spTree>
    <p:extLst>
      <p:ext uri="{BB962C8B-B14F-4D97-AF65-F5344CB8AC3E}">
        <p14:creationId xmlns:p14="http://schemas.microsoft.com/office/powerpoint/2010/main" val="2104730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19E71-7689-ADFA-6CA0-EC18391881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3BD078-401C-3D2C-3F9A-2F34B2EA80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181F0-661E-9D27-ABDC-E31560C1BAC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A377EBE-7C76-8BC3-FC48-5C5FA2EEC9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50168-80CA-0D46-918A-D9719DF8363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1451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8227E-D220-C6BB-F9D7-D655FDCFCA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69683A-061B-7434-168E-FF77F964D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BE82C6-B7D1-1F34-1B13-45670C3B128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5680BCD-E5A3-F4B7-1C2F-E8ACBBC8A1E6}"/>
              </a:ext>
            </a:extLst>
          </p:cNvPr>
          <p:cNvSpPr>
            <a:spLocks noGrp="1"/>
          </p:cNvSpPr>
          <p:nvPr>
            <p:ph type="sldNum" sz="quarter" idx="5"/>
          </p:nvPr>
        </p:nvSpPr>
        <p:spPr/>
        <p:txBody>
          <a:bodyPr/>
          <a:lstStyle/>
          <a:p>
            <a:fld id="{91250168-80CA-0D46-918A-D9719DF83632}" type="slidenum">
              <a:rPr lang="en-GB" smtClean="0"/>
              <a:t>23</a:t>
            </a:fld>
            <a:endParaRPr lang="en-GB"/>
          </a:p>
        </p:txBody>
      </p:sp>
    </p:spTree>
    <p:extLst>
      <p:ext uri="{BB962C8B-B14F-4D97-AF65-F5344CB8AC3E}">
        <p14:creationId xmlns:p14="http://schemas.microsoft.com/office/powerpoint/2010/main" val="925526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50168-80CA-0D46-918A-D9719DF8363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86167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D1B22-8C5D-BA19-8880-B783E2ED4F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61DD49-5A78-5633-0BD9-E1F79D46D59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9A1C585-AD8A-5CD5-2824-6A6DF17C517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69A369E-D550-A630-C1A7-65B39ECFE5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50168-80CA-0D46-918A-D9719DF8363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4479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94631-0396-2A7C-082C-081AE9867B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5495B9-8ED2-D28D-CBE4-7E13769A6C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621645-B812-C4EB-B572-57209F3E4D7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24112F3-0025-750D-A4D6-6510A67D84D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5573058-CF0E-4FFC-A8C9-EE56CEBC424D}"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21416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8129D-3025-E3CF-ABD3-691C09D077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1C9698-3CD0-31E4-B5EB-C5A728C817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D68E0C-E7DC-7BB0-BDD9-6A26958BAB70}"/>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01CF8275-1F3A-5ACB-CD10-580E585B504D}"/>
              </a:ext>
            </a:extLst>
          </p:cNvPr>
          <p:cNvSpPr>
            <a:spLocks noGrp="1"/>
          </p:cNvSpPr>
          <p:nvPr>
            <p:ph type="hdr" sz="quarter"/>
            <p:custDataLst>
              <p:tags r:id="rId1"/>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5" name="Footer Placeholder 4">
            <a:extLst>
              <a:ext uri="{FF2B5EF4-FFF2-40B4-BE49-F238E27FC236}">
                <a16:creationId xmlns:a16="http://schemas.microsoft.com/office/drawing/2014/main" id="{060FD179-CFE9-7B80-37D7-6A3BA7BE35F0}"/>
              </a:ext>
            </a:extLst>
          </p:cNvPr>
          <p:cNvSpPr>
            <a:spLocks noGrp="1"/>
          </p:cNvSpPr>
          <p:nvPr>
            <p:ph type="ftr" sz="quarter" idx="4"/>
            <p:custDataLst>
              <p:tags r:id="rId2"/>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a:t>
            </a:r>
          </a:p>
        </p:txBody>
      </p:sp>
      <p:sp>
        <p:nvSpPr>
          <p:cNvPr id="6" name="Slide Number Placeholder 5">
            <a:extLst>
              <a:ext uri="{FF2B5EF4-FFF2-40B4-BE49-F238E27FC236}">
                <a16:creationId xmlns:a16="http://schemas.microsoft.com/office/drawing/2014/main" id="{D9A11434-EF39-A0FF-05EB-68A0C794C9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67916-6FA0-4151-B803-5DEC13956AE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90620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A4180-78B1-5431-728E-BFD30936E2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7EBDA7-EE1C-FB7D-A6B8-0459617152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243F26-0DA8-A9E2-305E-3DF55142F938}"/>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24787D82-4855-70BE-E409-C8D1A619A6B0}"/>
              </a:ext>
            </a:extLst>
          </p:cNvPr>
          <p:cNvSpPr>
            <a:spLocks noGrp="1"/>
          </p:cNvSpPr>
          <p:nvPr>
            <p:ph type="hdr" sz="quarter"/>
            <p:custDataLst>
              <p:tags r:id="rId1"/>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5" name="Footer Placeholder 4">
            <a:extLst>
              <a:ext uri="{FF2B5EF4-FFF2-40B4-BE49-F238E27FC236}">
                <a16:creationId xmlns:a16="http://schemas.microsoft.com/office/drawing/2014/main" id="{91FF393C-0A18-3BFF-FD9C-E205A9EF9667}"/>
              </a:ext>
            </a:extLst>
          </p:cNvPr>
          <p:cNvSpPr>
            <a:spLocks noGrp="1"/>
          </p:cNvSpPr>
          <p:nvPr>
            <p:ph type="ftr" sz="quarter" idx="4"/>
            <p:custDataLst>
              <p:tags r:id="rId2"/>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a:t>
            </a:r>
          </a:p>
        </p:txBody>
      </p:sp>
      <p:sp>
        <p:nvSpPr>
          <p:cNvPr id="6" name="Slide Number Placeholder 5">
            <a:extLst>
              <a:ext uri="{FF2B5EF4-FFF2-40B4-BE49-F238E27FC236}">
                <a16:creationId xmlns:a16="http://schemas.microsoft.com/office/drawing/2014/main" id="{643BB11C-CD2B-409F-8B26-197F2C94C9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67916-6FA0-4151-B803-5DEC13956AE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65043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0398A-F501-EFDE-ED82-9CABA9FF5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5AF2B-6DC7-11D0-7F00-2E45B6CAD9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06E33E-DFBB-22B7-FF68-CB16582242D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BA37848-3508-F737-BB8C-A5208FDC97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50168-80CA-0D46-918A-D9719DF8363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95212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0398A-F501-EFDE-ED82-9CABA9FF5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5AF2B-6DC7-11D0-7F00-2E45B6CAD9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06E33E-DFBB-22B7-FF68-CB16582242D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BA37848-3508-F737-BB8C-A5208FDC97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50168-80CA-0D46-918A-D9719DF8363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9521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50527-B4BB-8553-CF88-320A51053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7B56B4-03CF-F621-234B-207CF67327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C33E11-EDFC-133F-F08B-49A25FB4D17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FB6777A-F82D-0F3B-DA41-7325EAA394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50168-80CA-0D46-918A-D9719DF8363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8583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DC891-180D-4A5E-F82D-BD909822F0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912C6A-31BA-7258-1123-177975DCAB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28E934-7A95-2EDD-9657-1DB366A018C2}"/>
              </a:ext>
            </a:extLst>
          </p:cNvPr>
          <p:cNvSpPr>
            <a:spLocks noGrp="1"/>
          </p:cNvSpPr>
          <p:nvPr>
            <p:ph type="body" idx="1"/>
          </p:nvPr>
        </p:nvSpPr>
        <p:spPr/>
        <p:txBody>
          <a:bodyPr/>
          <a:lstStyle/>
          <a:p>
            <a:r>
              <a:rPr lang="en-GB"/>
              <a:t>CP392 – is the adjustment to allow COP 11 meters to be added as an additional Metering Solution in the CM, reducing reliance on Bespoke Metering Config Solution.</a:t>
            </a:r>
          </a:p>
        </p:txBody>
      </p:sp>
      <p:sp>
        <p:nvSpPr>
          <p:cNvPr id="4" name="Slide Number Placeholder 3">
            <a:extLst>
              <a:ext uri="{FF2B5EF4-FFF2-40B4-BE49-F238E27FC236}">
                <a16:creationId xmlns:a16="http://schemas.microsoft.com/office/drawing/2014/main" id="{C5D9A4F4-7480-BF0C-DE22-79175E585A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50168-80CA-0D46-918A-D9719DF8363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19261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6EECF-A624-D28F-886F-DDC2B6843B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2862D4-E5FB-74E4-DEFC-11CDE26241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2F516D-7B64-0201-89C0-D9F5B879F49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cs typeface="Arial" panose="020B0604020202020204"/>
              </a:rPr>
              <a:t>3.4 Information to be provided in all Applications. Metering information is no longer included as part of the Prequalification process. Rules that previously required metering information be provided have been omitted from the Rules. My understanding is this was done because the responsibility for ensuring metering requirements are meeting the required standards sits with EMRS, and EMRS are not involved in the prequalification process. This rule should remain as it is.</a:t>
            </a:r>
            <a:endParaRPr lang="en-US" sz="1200">
              <a:solidFill>
                <a:srgbClr val="000000"/>
              </a:solidFill>
              <a:cs typeface="Arial" panose="020B0604020202020204"/>
            </a:endParaRPr>
          </a:p>
          <a:p>
            <a:endParaRPr lang="en-GB"/>
          </a:p>
        </p:txBody>
      </p:sp>
      <p:sp>
        <p:nvSpPr>
          <p:cNvPr id="4" name="Slide Number Placeholder 3">
            <a:extLst>
              <a:ext uri="{FF2B5EF4-FFF2-40B4-BE49-F238E27FC236}">
                <a16:creationId xmlns:a16="http://schemas.microsoft.com/office/drawing/2014/main" id="{A31EC4F1-C192-8ED4-046C-DE010C8168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50168-80CA-0D46-918A-D9719DF8363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2578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902617"/>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p:nvPr>
        </p:nvSpPr>
        <p:spPr>
          <a:xfrm>
            <a:off x="381396" y="2565239"/>
            <a:ext cx="3723879" cy="1123602"/>
          </a:xfrm>
        </p:spPr>
        <p:txBody>
          <a:bodyPr>
            <a:no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D386F4-417B-64E8-5487-6E837958AF9A}"/>
              </a:ext>
            </a:extLst>
          </p:cNvPr>
          <p:cNvSpPr>
            <a:spLocks noGrp="1"/>
          </p:cNvSpPr>
          <p:nvPr>
            <p:ph type="dt" sz="half" idx="10"/>
          </p:nvPr>
        </p:nvSpPr>
        <p:spPr>
          <a:xfrm>
            <a:off x="381394" y="350871"/>
            <a:ext cx="3723879" cy="248399"/>
          </a:xfrm>
        </p:spPr>
        <p:txBody>
          <a:bodyPr anchor="t"/>
          <a:lstStyle>
            <a:lvl1pPr algn="l">
              <a:defRPr sz="1400"/>
            </a:lvl1pPr>
          </a:lstStyle>
          <a:p>
            <a:r>
              <a:rPr lang="en-US"/>
              <a:t>26 February 2025 </a:t>
            </a:r>
            <a:endParaRPr lang="en-GB"/>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5955384"/>
          </a:xfrm>
          <a:solidFill>
            <a:schemeClr val="accent5"/>
          </a:solidFill>
        </p:spPr>
        <p:txBody>
          <a:bodyPr anchor="ctr"/>
          <a:lstStyle>
            <a:lvl1pPr algn="ctr">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28669151-293E-2E99-DE77-B71AD960FBC9}"/>
              </a:ext>
            </a:extLst>
          </p:cNvPr>
          <p:cNvSpPr>
            <a:spLocks noGrp="1"/>
          </p:cNvSpPr>
          <p:nvPr>
            <p:ph type="body" sz="quarter" idx="13"/>
          </p:nvPr>
        </p:nvSpPr>
        <p:spPr>
          <a:xfrm>
            <a:off x="381000" y="3688841"/>
            <a:ext cx="3724275" cy="611746"/>
          </a:xfrm>
        </p:spPr>
        <p:txBody>
          <a:bodyPr/>
          <a:lstStyle>
            <a:lvl1pPr>
              <a:spcBef>
                <a:spcPts val="0"/>
              </a:spcBef>
              <a:defRPr sz="1400"/>
            </a:lvl1pPr>
            <a:lvl2pPr marL="0">
              <a:spcBef>
                <a:spcPts val="200"/>
              </a:spcBef>
              <a:defRPr sz="1400">
                <a:solidFill>
                  <a:srgbClr val="999999"/>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163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FEF49E"/>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078862"/>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44395"/>
            <a:ext cx="2439592" cy="701432"/>
          </a:xfrm>
        </p:spPr>
        <p:txBody>
          <a:bodyPr>
            <a:noAutofit/>
          </a:bodyPr>
          <a:lstStyle>
            <a:lvl1pPr marL="0" indent="0" algn="l">
              <a:lnSpc>
                <a:spcPct val="100000"/>
              </a:lnSpc>
              <a:buNone/>
              <a:defRPr sz="5000">
                <a:solidFill>
                  <a:srgbClr val="FCE82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6858000"/>
          </a:xfrm>
          <a:solidFill>
            <a:schemeClr val="accent5"/>
          </a:solidFill>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667665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A3E0BE"/>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067711"/>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33244"/>
            <a:ext cx="2439592" cy="701432"/>
          </a:xfrm>
        </p:spPr>
        <p:txBody>
          <a:bodyPr>
            <a:noAutofit/>
          </a:bodyPr>
          <a:lstStyle>
            <a:lvl1pPr marL="0" indent="0" algn="l">
              <a:lnSpc>
                <a:spcPct val="100000"/>
              </a:lnSpc>
              <a:buNone/>
              <a:defRPr sz="5000">
                <a:solidFill>
                  <a:srgbClr val="66CC9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6858000"/>
          </a:xfrm>
          <a:solidFill>
            <a:schemeClr val="accent5"/>
          </a:solidFill>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2078948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rgbClr val="DDE3E4"/>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078862"/>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44395"/>
            <a:ext cx="2439592" cy="701432"/>
          </a:xfrm>
        </p:spPr>
        <p:txBody>
          <a:bodyPr>
            <a:noAutofit/>
          </a:bodyPr>
          <a:lstStyle>
            <a:lvl1pPr marL="0" indent="0" algn="l">
              <a:lnSpc>
                <a:spcPct val="100000"/>
              </a:lnSpc>
              <a:buNone/>
              <a:defRPr sz="5000">
                <a:solidFill>
                  <a:srgbClr val="1C44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6858000"/>
          </a:xfrm>
          <a:solidFill>
            <a:schemeClr val="accent5"/>
          </a:solidFill>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2852370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accent5"/>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3873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179222"/>
            <a:ext cx="3723879" cy="1691680"/>
          </a:xfrm>
        </p:spPr>
        <p:txBody>
          <a:bodyPr anchor="t">
            <a:normAutofit/>
          </a:bodyPr>
          <a:lstStyle>
            <a:lvl1pPr algn="l">
              <a:lnSpc>
                <a:spcPct val="85000"/>
              </a:lnSpc>
              <a:defRPr sz="63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00721"/>
            <a:ext cx="2439592" cy="785819"/>
          </a:xfrm>
        </p:spPr>
        <p:txBody>
          <a:bodyPr>
            <a:noAutofit/>
          </a:bodyPr>
          <a:lstStyle>
            <a:lvl1pPr marL="0" indent="0" algn="l">
              <a:lnSpc>
                <a:spcPct val="100000"/>
              </a:lnSpc>
              <a:spcBef>
                <a:spcPts val="0"/>
              </a:spcBef>
              <a:buNone/>
              <a:defRPr sz="6300">
                <a:solidFill>
                  <a:srgbClr val="D3CCC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7" name="Text Placeholder 15">
            <a:extLst>
              <a:ext uri="{FF2B5EF4-FFF2-40B4-BE49-F238E27FC236}">
                <a16:creationId xmlns:a16="http://schemas.microsoft.com/office/drawing/2014/main" id="{946344FD-04FF-C0DC-F174-B9A7227A2CA0}"/>
              </a:ext>
            </a:extLst>
          </p:cNvPr>
          <p:cNvSpPr>
            <a:spLocks noGrp="1"/>
          </p:cNvSpPr>
          <p:nvPr>
            <p:ph type="body" sz="quarter" idx="13"/>
          </p:nvPr>
        </p:nvSpPr>
        <p:spPr>
          <a:xfrm>
            <a:off x="381000" y="4048653"/>
            <a:ext cx="3724275" cy="611746"/>
          </a:xfrm>
        </p:spPr>
        <p:txBody>
          <a:bodyPr/>
          <a:lstStyle>
            <a:lvl1pPr>
              <a:lnSpc>
                <a:spcPct val="110000"/>
              </a:lnSpc>
              <a:spcBef>
                <a:spcPts val="0"/>
              </a:spcBef>
              <a:defRPr sz="1400"/>
            </a:lvl1pPr>
            <a:lvl2pPr marL="0">
              <a:spcBef>
                <a:spcPts val="200"/>
              </a:spcBef>
              <a:defRPr sz="1400">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32126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F1D3E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3873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179223"/>
            <a:ext cx="3723879" cy="1691680"/>
          </a:xfrm>
        </p:spPr>
        <p:txBody>
          <a:bodyPr anchor="t">
            <a:normAutofit/>
          </a:bodyPr>
          <a:lstStyle>
            <a:lvl1pPr algn="l">
              <a:lnSpc>
                <a:spcPct val="85000"/>
              </a:lnSpc>
              <a:defRPr sz="63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00722"/>
            <a:ext cx="2439592" cy="785819"/>
          </a:xfrm>
        </p:spPr>
        <p:txBody>
          <a:bodyPr>
            <a:noAutofit/>
          </a:bodyPr>
          <a:lstStyle>
            <a:lvl1pPr marL="0" indent="0" algn="l">
              <a:lnSpc>
                <a:spcPct val="100000"/>
              </a:lnSpc>
              <a:spcBef>
                <a:spcPts val="0"/>
              </a:spcBef>
              <a:buNone/>
              <a:defRPr sz="6300">
                <a:solidFill>
                  <a:srgbClr val="BD27A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7" name="Text Placeholder 15">
            <a:extLst>
              <a:ext uri="{FF2B5EF4-FFF2-40B4-BE49-F238E27FC236}">
                <a16:creationId xmlns:a16="http://schemas.microsoft.com/office/drawing/2014/main" id="{946344FD-04FF-C0DC-F174-B9A7227A2CA0}"/>
              </a:ext>
            </a:extLst>
          </p:cNvPr>
          <p:cNvSpPr>
            <a:spLocks noGrp="1"/>
          </p:cNvSpPr>
          <p:nvPr>
            <p:ph type="body" sz="quarter" idx="13"/>
          </p:nvPr>
        </p:nvSpPr>
        <p:spPr>
          <a:xfrm>
            <a:off x="381000" y="4048653"/>
            <a:ext cx="3724275" cy="611746"/>
          </a:xfrm>
        </p:spPr>
        <p:txBody>
          <a:bodyPr/>
          <a:lstStyle>
            <a:lvl1pPr>
              <a:lnSpc>
                <a:spcPct val="110000"/>
              </a:lnSpc>
              <a:spcBef>
                <a:spcPts val="0"/>
              </a:spcBef>
              <a:defRPr sz="1500"/>
            </a:lvl1pPr>
            <a:lvl2pPr marL="0">
              <a:spcBef>
                <a:spcPts val="200"/>
              </a:spcBef>
              <a:defRPr sz="1100">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31370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CFE1F5"/>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3873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179222"/>
            <a:ext cx="3723879" cy="1691680"/>
          </a:xfrm>
        </p:spPr>
        <p:txBody>
          <a:bodyPr anchor="t">
            <a:normAutofit/>
          </a:bodyPr>
          <a:lstStyle>
            <a:lvl1pPr algn="l">
              <a:lnSpc>
                <a:spcPct val="85000"/>
              </a:lnSpc>
              <a:defRPr sz="63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00721"/>
            <a:ext cx="2439592" cy="785819"/>
          </a:xfrm>
        </p:spPr>
        <p:txBody>
          <a:bodyPr>
            <a:noAutofit/>
          </a:bodyPr>
          <a:lstStyle>
            <a:lvl1pPr marL="0" indent="0" algn="l">
              <a:lnSpc>
                <a:spcPct val="100000"/>
              </a:lnSpc>
              <a:spcBef>
                <a:spcPts val="0"/>
              </a:spcBef>
              <a:buNone/>
              <a:defRPr sz="6300">
                <a:solidFill>
                  <a:srgbClr val="A0C4E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7" name="Text Placeholder 15">
            <a:extLst>
              <a:ext uri="{FF2B5EF4-FFF2-40B4-BE49-F238E27FC236}">
                <a16:creationId xmlns:a16="http://schemas.microsoft.com/office/drawing/2014/main" id="{946344FD-04FF-C0DC-F174-B9A7227A2CA0}"/>
              </a:ext>
            </a:extLst>
          </p:cNvPr>
          <p:cNvSpPr>
            <a:spLocks noGrp="1"/>
          </p:cNvSpPr>
          <p:nvPr>
            <p:ph type="body" sz="quarter" idx="13"/>
          </p:nvPr>
        </p:nvSpPr>
        <p:spPr>
          <a:xfrm>
            <a:off x="381000" y="4048653"/>
            <a:ext cx="3724275" cy="611746"/>
          </a:xfrm>
        </p:spPr>
        <p:txBody>
          <a:bodyPr/>
          <a:lstStyle>
            <a:lvl1pPr>
              <a:lnSpc>
                <a:spcPct val="110000"/>
              </a:lnSpc>
              <a:spcBef>
                <a:spcPts val="0"/>
              </a:spcBef>
              <a:defRPr sz="1400"/>
            </a:lvl1pPr>
            <a:lvl2pPr marL="0">
              <a:spcBef>
                <a:spcPts val="200"/>
              </a:spcBef>
              <a:defRPr sz="1400">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4626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FFC1BE"/>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3873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179222"/>
            <a:ext cx="3723879" cy="1691680"/>
          </a:xfrm>
        </p:spPr>
        <p:txBody>
          <a:bodyPr anchor="t">
            <a:normAutofit/>
          </a:bodyPr>
          <a:lstStyle>
            <a:lvl1pPr algn="l">
              <a:lnSpc>
                <a:spcPct val="85000"/>
              </a:lnSpc>
              <a:defRPr sz="63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00721"/>
            <a:ext cx="2439592" cy="785819"/>
          </a:xfrm>
        </p:spPr>
        <p:txBody>
          <a:bodyPr>
            <a:noAutofit/>
          </a:bodyPr>
          <a:lstStyle>
            <a:lvl1pPr marL="0" indent="0" algn="l">
              <a:lnSpc>
                <a:spcPct val="100000"/>
              </a:lnSpc>
              <a:spcBef>
                <a:spcPts val="0"/>
              </a:spcBef>
              <a:buNone/>
              <a:defRPr sz="6300">
                <a:solidFill>
                  <a:srgbClr val="FF332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7" name="Text Placeholder 15">
            <a:extLst>
              <a:ext uri="{FF2B5EF4-FFF2-40B4-BE49-F238E27FC236}">
                <a16:creationId xmlns:a16="http://schemas.microsoft.com/office/drawing/2014/main" id="{946344FD-04FF-C0DC-F174-B9A7227A2CA0}"/>
              </a:ext>
            </a:extLst>
          </p:cNvPr>
          <p:cNvSpPr>
            <a:spLocks noGrp="1"/>
          </p:cNvSpPr>
          <p:nvPr>
            <p:ph type="body" sz="quarter" idx="13"/>
          </p:nvPr>
        </p:nvSpPr>
        <p:spPr>
          <a:xfrm>
            <a:off x="381000" y="4048653"/>
            <a:ext cx="3724275" cy="611746"/>
          </a:xfrm>
        </p:spPr>
        <p:txBody>
          <a:bodyPr/>
          <a:lstStyle>
            <a:lvl1pPr>
              <a:lnSpc>
                <a:spcPct val="110000"/>
              </a:lnSpc>
              <a:spcBef>
                <a:spcPts val="0"/>
              </a:spcBef>
              <a:defRPr sz="1400"/>
            </a:lvl1pPr>
            <a:lvl2pPr marL="0">
              <a:spcBef>
                <a:spcPts val="200"/>
              </a:spcBef>
              <a:defRPr sz="1400">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03926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accent3"/>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3873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168072"/>
            <a:ext cx="3723879" cy="1691680"/>
          </a:xfrm>
        </p:spPr>
        <p:txBody>
          <a:bodyPr anchor="t">
            <a:normAutofit/>
          </a:bodyPr>
          <a:lstStyle>
            <a:lvl1pPr algn="l">
              <a:lnSpc>
                <a:spcPct val="85000"/>
              </a:lnSpc>
              <a:defRPr sz="63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189571"/>
            <a:ext cx="2439592" cy="785819"/>
          </a:xfrm>
        </p:spPr>
        <p:txBody>
          <a:bodyPr>
            <a:noAutofit/>
          </a:bodyPr>
          <a:lstStyle>
            <a:lvl1pPr marL="0" indent="0" algn="l">
              <a:lnSpc>
                <a:spcPct val="100000"/>
              </a:lnSpc>
              <a:spcBef>
                <a:spcPts val="0"/>
              </a:spcBef>
              <a:buNone/>
              <a:defRPr sz="6300">
                <a:solidFill>
                  <a:srgbClr val="66CC9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7" name="Text Placeholder 15">
            <a:extLst>
              <a:ext uri="{FF2B5EF4-FFF2-40B4-BE49-F238E27FC236}">
                <a16:creationId xmlns:a16="http://schemas.microsoft.com/office/drawing/2014/main" id="{946344FD-04FF-C0DC-F174-B9A7227A2CA0}"/>
              </a:ext>
            </a:extLst>
          </p:cNvPr>
          <p:cNvSpPr>
            <a:spLocks noGrp="1"/>
          </p:cNvSpPr>
          <p:nvPr>
            <p:ph type="body" sz="quarter" idx="13"/>
          </p:nvPr>
        </p:nvSpPr>
        <p:spPr>
          <a:xfrm>
            <a:off x="381000" y="4048653"/>
            <a:ext cx="3724275" cy="611746"/>
          </a:xfrm>
        </p:spPr>
        <p:txBody>
          <a:bodyPr/>
          <a:lstStyle>
            <a:lvl1pPr>
              <a:lnSpc>
                <a:spcPct val="110000"/>
              </a:lnSpc>
              <a:spcBef>
                <a:spcPts val="0"/>
              </a:spcBef>
              <a:defRPr sz="1400"/>
            </a:lvl1pPr>
            <a:lvl2pPr marL="0">
              <a:spcBef>
                <a:spcPts val="200"/>
              </a:spcBef>
              <a:defRPr sz="1400">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851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rgbClr val="E2EDF8"/>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3873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5">
            <a:extLst>
              <a:ext uri="{FF2B5EF4-FFF2-40B4-BE49-F238E27FC236}">
                <a16:creationId xmlns:a16="http://schemas.microsoft.com/office/drawing/2014/main" id="{946344FD-04FF-C0DC-F174-B9A7227A2CA0}"/>
              </a:ext>
            </a:extLst>
          </p:cNvPr>
          <p:cNvSpPr>
            <a:spLocks noGrp="1"/>
          </p:cNvSpPr>
          <p:nvPr>
            <p:ph type="body" sz="quarter" idx="13"/>
          </p:nvPr>
        </p:nvSpPr>
        <p:spPr>
          <a:xfrm>
            <a:off x="381000" y="4065909"/>
            <a:ext cx="3724275" cy="594489"/>
          </a:xfrm>
        </p:spPr>
        <p:txBody>
          <a:bodyPr/>
          <a:lstStyle>
            <a:lvl1pPr>
              <a:spcBef>
                <a:spcPts val="0"/>
              </a:spcBef>
              <a:defRPr sz="1400"/>
            </a:lvl1pPr>
            <a:lvl2pPr marL="0">
              <a:spcBef>
                <a:spcPts val="200"/>
              </a:spcBef>
              <a:defRPr sz="1400">
                <a:solidFill>
                  <a:schemeClr val="tx1"/>
                </a:solidFill>
              </a:defRPr>
            </a:lvl2pPr>
          </a:lstStyle>
          <a:p>
            <a:pPr lvl="0"/>
            <a:r>
              <a:rPr lang="en-US"/>
              <a:t>Click to edit Master text styles</a:t>
            </a:r>
          </a:p>
          <a:p>
            <a:pPr lvl="1"/>
            <a:r>
              <a:rPr lang="en-US"/>
              <a:t>Second level</a:t>
            </a:r>
          </a:p>
        </p:txBody>
      </p:sp>
      <p:sp>
        <p:nvSpPr>
          <p:cNvPr id="6" name="Picture Placeholder 5">
            <a:extLst>
              <a:ext uri="{FF2B5EF4-FFF2-40B4-BE49-F238E27FC236}">
                <a16:creationId xmlns:a16="http://schemas.microsoft.com/office/drawing/2014/main" id="{7716D572-7082-0552-DFFB-DBE4729A1FB4}"/>
              </a:ext>
            </a:extLst>
          </p:cNvPr>
          <p:cNvSpPr>
            <a:spLocks noGrp="1"/>
          </p:cNvSpPr>
          <p:nvPr>
            <p:ph type="pic" sz="quarter" idx="14"/>
          </p:nvPr>
        </p:nvSpPr>
        <p:spPr>
          <a:xfrm>
            <a:off x="6099454" y="0"/>
            <a:ext cx="6092117" cy="6857519"/>
          </a:xfrm>
          <a:solidFill>
            <a:schemeClr val="accent5"/>
          </a:solidFill>
        </p:spPr>
        <p:txBody>
          <a:bodyPr anchor="ctr"/>
          <a:lstStyle>
            <a:lvl1pPr algn="ctr">
              <a:defRPr/>
            </a:lvl1pPr>
          </a:lstStyle>
          <a:p>
            <a:r>
              <a:rPr lang="en-US"/>
              <a:t>Click icon to add picture</a:t>
            </a:r>
            <a:endParaRPr lang="en-GB"/>
          </a:p>
        </p:txBody>
      </p:sp>
      <p:sp>
        <p:nvSpPr>
          <p:cNvPr id="10" name="Text Placeholder 17">
            <a:extLst>
              <a:ext uri="{FF2B5EF4-FFF2-40B4-BE49-F238E27FC236}">
                <a16:creationId xmlns:a16="http://schemas.microsoft.com/office/drawing/2014/main" id="{6C1FD51F-95A1-3ABD-9EB0-AAEB55C29EE9}"/>
              </a:ext>
            </a:extLst>
          </p:cNvPr>
          <p:cNvSpPr>
            <a:spLocks noGrp="1"/>
          </p:cNvSpPr>
          <p:nvPr>
            <p:ph type="body" sz="quarter" idx="15"/>
          </p:nvPr>
        </p:nvSpPr>
        <p:spPr>
          <a:xfrm>
            <a:off x="381000" y="329232"/>
            <a:ext cx="5008563" cy="3286709"/>
          </a:xfrm>
        </p:spPr>
        <p:txBody>
          <a:bodyPr/>
          <a:lstStyle>
            <a:lvl1pPr>
              <a:defRPr sz="3700">
                <a:solidFill>
                  <a:schemeClr val="tx1"/>
                </a:solidFill>
              </a:defRPr>
            </a:lvl1pPr>
            <a:lvl2pPr>
              <a:defRPr sz="3700">
                <a:solidFill>
                  <a:srgbClr val="A0C4EA"/>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2844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CFE1F5"/>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856" y="-14986"/>
            <a:ext cx="12191144" cy="22858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bject 5">
            <a:extLst>
              <a:ext uri="{FF2B5EF4-FFF2-40B4-BE49-F238E27FC236}">
                <a16:creationId xmlns:a16="http://schemas.microsoft.com/office/drawing/2014/main" id="{5D3A18F6-B4A8-CD9D-007C-DF0E8E79ADE2}"/>
              </a:ext>
            </a:extLst>
          </p:cNvPr>
          <p:cNvSpPr txBox="1"/>
          <p:nvPr userDrawn="1"/>
        </p:nvSpPr>
        <p:spPr>
          <a:xfrm>
            <a:off x="341952" y="2255866"/>
            <a:ext cx="6081710" cy="1566994"/>
          </a:xfrm>
          <a:prstGeom prst="rect">
            <a:avLst/>
          </a:prstGeom>
        </p:spPr>
        <p:txBody>
          <a:bodyPr vert="horz" wrap="square" lIns="0" tIns="8471" rIns="0" bIns="0" rtlCol="0">
            <a:spAutoFit/>
          </a:bodyPr>
          <a:lstStyle/>
          <a:p>
            <a:pPr marL="7701">
              <a:spcBef>
                <a:spcPts val="67"/>
              </a:spcBef>
            </a:pPr>
            <a:r>
              <a:rPr sz="10127" spc="36">
                <a:solidFill>
                  <a:srgbClr val="231F20"/>
                </a:solidFill>
                <a:latin typeface="Arial"/>
                <a:cs typeface="Arial"/>
              </a:rPr>
              <a:t>Thank</a:t>
            </a:r>
            <a:r>
              <a:rPr sz="10127" spc="115">
                <a:solidFill>
                  <a:srgbClr val="231F20"/>
                </a:solidFill>
                <a:latin typeface="Arial"/>
                <a:cs typeface="Arial"/>
              </a:rPr>
              <a:t> </a:t>
            </a:r>
            <a:r>
              <a:rPr sz="10127" spc="33">
                <a:solidFill>
                  <a:srgbClr val="231F20"/>
                </a:solidFill>
                <a:latin typeface="Arial"/>
                <a:cs typeface="Arial"/>
              </a:rPr>
              <a:t>you</a:t>
            </a:r>
            <a:endParaRPr sz="10127">
              <a:latin typeface="Arial"/>
              <a:cs typeface="Arial"/>
            </a:endParaRPr>
          </a:p>
        </p:txBody>
      </p:sp>
      <p:sp>
        <p:nvSpPr>
          <p:cNvPr id="9" name="object 12">
            <a:extLst>
              <a:ext uri="{FF2B5EF4-FFF2-40B4-BE49-F238E27FC236}">
                <a16:creationId xmlns:a16="http://schemas.microsoft.com/office/drawing/2014/main" id="{71CA0D4C-EE70-8A04-9F71-6DEA707BBECC}"/>
              </a:ext>
            </a:extLst>
          </p:cNvPr>
          <p:cNvSpPr txBox="1"/>
          <p:nvPr userDrawn="1"/>
        </p:nvSpPr>
        <p:spPr>
          <a:xfrm>
            <a:off x="373700" y="311103"/>
            <a:ext cx="2447288" cy="285941"/>
          </a:xfrm>
          <a:prstGeom prst="rect">
            <a:avLst/>
          </a:prstGeom>
        </p:spPr>
        <p:txBody>
          <a:bodyPr vert="horz" wrap="square" lIns="0" tIns="8856" rIns="0" bIns="0" rtlCol="0">
            <a:spAutoFit/>
          </a:bodyPr>
          <a:lstStyle/>
          <a:p>
            <a:pPr marL="0">
              <a:spcBef>
                <a:spcPts val="0"/>
              </a:spcBef>
            </a:pPr>
            <a:r>
              <a:rPr sz="1800" spc="0" baseline="0">
                <a:solidFill>
                  <a:srgbClr val="231F20"/>
                </a:solidFill>
                <a:latin typeface="Arial"/>
                <a:cs typeface="Arial"/>
              </a:rPr>
              <a:t>elexon.co.uk</a:t>
            </a:r>
            <a:endParaRPr sz="1800" spc="0" baseline="0">
              <a:latin typeface="Arial"/>
              <a:cs typeface="Arial"/>
            </a:endParaRPr>
          </a:p>
        </p:txBody>
      </p:sp>
      <p:sp>
        <p:nvSpPr>
          <p:cNvPr id="10" name="Rectangle 9">
            <a:extLst>
              <a:ext uri="{FF2B5EF4-FFF2-40B4-BE49-F238E27FC236}">
                <a16:creationId xmlns:a16="http://schemas.microsoft.com/office/drawing/2014/main" id="{28B14158-515C-3FF8-D6FA-4055227FE0B0}"/>
              </a:ext>
            </a:extLst>
          </p:cNvPr>
          <p:cNvSpPr/>
          <p:nvPr userDrawn="1"/>
        </p:nvSpPr>
        <p:spPr>
          <a:xfrm>
            <a:off x="0" y="2285840"/>
            <a:ext cx="12191144" cy="3676220"/>
          </a:xfrm>
          <a:prstGeom prst="rect">
            <a:avLst/>
          </a:prstGeom>
          <a:solidFill>
            <a:srgbClr val="E2ED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0999" y="2408266"/>
            <a:ext cx="11439525" cy="1566994"/>
          </a:xfrm>
        </p:spPr>
        <p:txBody>
          <a:bodyPr anchor="t">
            <a:normAutofit/>
          </a:bodyPr>
          <a:lstStyle>
            <a:lvl1pPr algn="l">
              <a:lnSpc>
                <a:spcPct val="85000"/>
              </a:lnSpc>
              <a:defRPr sz="10000"/>
            </a:lvl1pPr>
          </a:lstStyle>
          <a:p>
            <a:r>
              <a:rPr lang="en-US"/>
              <a:t>Click to edit Master title style</a:t>
            </a:r>
            <a:endParaRPr lang="en-GB"/>
          </a:p>
        </p:txBody>
      </p:sp>
    </p:spTree>
    <p:extLst>
      <p:ext uri="{BB962C8B-B14F-4D97-AF65-F5344CB8AC3E}">
        <p14:creationId xmlns:p14="http://schemas.microsoft.com/office/powerpoint/2010/main" val="157721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accent3"/>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902617"/>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A8D386F4-417B-64E8-5487-6E837958AF9A}"/>
              </a:ext>
            </a:extLst>
          </p:cNvPr>
          <p:cNvSpPr>
            <a:spLocks noGrp="1"/>
          </p:cNvSpPr>
          <p:nvPr>
            <p:ph type="dt" sz="half" idx="10"/>
          </p:nvPr>
        </p:nvSpPr>
        <p:spPr>
          <a:xfrm>
            <a:off x="381394" y="350871"/>
            <a:ext cx="3723879" cy="248399"/>
          </a:xfrm>
        </p:spPr>
        <p:txBody>
          <a:bodyPr anchor="t"/>
          <a:lstStyle>
            <a:lvl1pPr algn="l">
              <a:defRPr sz="1400"/>
            </a:lvl1pPr>
          </a:lstStyle>
          <a:p>
            <a:r>
              <a:rPr lang="en-US"/>
              <a:t>26 February 2025 </a:t>
            </a:r>
            <a:endParaRPr lang="en-GB"/>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5955384"/>
          </a:xfrm>
          <a:solidFill>
            <a:schemeClr val="accent5"/>
          </a:solidFill>
        </p:spPr>
        <p:txBody>
          <a:bodyPr anchor="ctr"/>
          <a:lstStyle>
            <a:lvl1pPr algn="ctr">
              <a:defRPr/>
            </a:lvl1pPr>
          </a:lstStyle>
          <a:p>
            <a:r>
              <a:rPr lang="en-US"/>
              <a:t>Click icon to add picture</a:t>
            </a:r>
            <a:endParaRPr lang="en-GB"/>
          </a:p>
        </p:txBody>
      </p:sp>
      <p:sp>
        <p:nvSpPr>
          <p:cNvPr id="5" name="object 11">
            <a:extLst>
              <a:ext uri="{FF2B5EF4-FFF2-40B4-BE49-F238E27FC236}">
                <a16:creationId xmlns:a16="http://schemas.microsoft.com/office/drawing/2014/main" id="{D8217ACB-2DF9-6190-82B9-573346E2821A}"/>
              </a:ext>
            </a:extLst>
          </p:cNvPr>
          <p:cNvSpPr txBox="1"/>
          <p:nvPr userDrawn="1"/>
        </p:nvSpPr>
        <p:spPr>
          <a:xfrm>
            <a:off x="11017104" y="6316455"/>
            <a:ext cx="807865" cy="191630"/>
          </a:xfrm>
          <a:prstGeom prst="rect">
            <a:avLst/>
          </a:prstGeom>
        </p:spPr>
        <p:txBody>
          <a:bodyPr vert="horz" wrap="square" lIns="0" tIns="9627" rIns="0" bIns="0" rtlCol="0">
            <a:spAutoFit/>
          </a:bodyPr>
          <a:lstStyle/>
          <a:p>
            <a:r>
              <a:rPr sz="1182">
                <a:solidFill>
                  <a:srgbClr val="00008C"/>
                </a:solidFill>
                <a:latin typeface="Arial"/>
                <a:cs typeface="Arial"/>
              </a:rPr>
              <a:t>Confidential</a:t>
            </a:r>
            <a:endParaRPr sz="1182">
              <a:latin typeface="Arial"/>
              <a:cs typeface="Arial"/>
            </a:endParaRPr>
          </a:p>
        </p:txBody>
      </p:sp>
      <p:sp>
        <p:nvSpPr>
          <p:cNvPr id="16" name="Text Placeholder 15">
            <a:extLst>
              <a:ext uri="{FF2B5EF4-FFF2-40B4-BE49-F238E27FC236}">
                <a16:creationId xmlns:a16="http://schemas.microsoft.com/office/drawing/2014/main" id="{28669151-293E-2E99-DE77-B71AD960FBC9}"/>
              </a:ext>
            </a:extLst>
          </p:cNvPr>
          <p:cNvSpPr>
            <a:spLocks noGrp="1"/>
          </p:cNvSpPr>
          <p:nvPr>
            <p:ph type="body" sz="quarter" idx="13"/>
          </p:nvPr>
        </p:nvSpPr>
        <p:spPr>
          <a:xfrm>
            <a:off x="373700" y="2514341"/>
            <a:ext cx="3005044" cy="1627062"/>
          </a:xfrm>
        </p:spPr>
        <p:txBody>
          <a:bodyPr/>
          <a:lstStyle>
            <a:lvl1pPr>
              <a:lnSpc>
                <a:spcPct val="110000"/>
              </a:lnSpc>
              <a:spcBef>
                <a:spcPts val="0"/>
              </a:spcBef>
              <a:defRPr sz="1800"/>
            </a:lvl1pPr>
            <a:lvl2pPr marL="0">
              <a:lnSpc>
                <a:spcPct val="110000"/>
              </a:lnSpc>
              <a:spcBef>
                <a:spcPts val="200"/>
              </a:spcBef>
              <a:defRPr sz="1800">
                <a:solidFill>
                  <a:srgbClr val="66CC93"/>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38283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7" name="Text Placeholder 22">
            <a:extLst>
              <a:ext uri="{FF2B5EF4-FFF2-40B4-BE49-F238E27FC236}">
                <a16:creationId xmlns:a16="http://schemas.microsoft.com/office/drawing/2014/main" id="{72007840-2E14-E83E-2723-65854679F5B8}"/>
              </a:ext>
            </a:extLst>
          </p:cNvPr>
          <p:cNvSpPr>
            <a:spLocks noGrp="1"/>
          </p:cNvSpPr>
          <p:nvPr>
            <p:ph type="body" sz="quarter" idx="18" hasCustomPrompt="1"/>
          </p:nvPr>
        </p:nvSpPr>
        <p:spPr>
          <a:xfrm>
            <a:off x="8303807" y="1638353"/>
            <a:ext cx="706979" cy="706979"/>
          </a:xfrm>
          <a:prstGeom prst="ellipse">
            <a:avLst/>
          </a:prstGeom>
          <a:ln>
            <a:solidFill>
              <a:schemeClr val="tx1"/>
            </a:solidFill>
          </a:ln>
        </p:spPr>
        <p:txBody>
          <a:bodyPr lIns="36000" tIns="72000" anchor="ctr"/>
          <a:lstStyle>
            <a:lvl1pPr algn="ctr">
              <a:defRPr sz="3700"/>
            </a:lvl1pPr>
            <a:lvl2pPr>
              <a:defRPr sz="3700"/>
            </a:lvl2pPr>
            <a:lvl3pPr>
              <a:defRPr sz="3700"/>
            </a:lvl3pPr>
            <a:lvl4pPr>
              <a:defRPr sz="3700"/>
            </a:lvl4pPr>
            <a:lvl5pPr>
              <a:defRPr sz="3700"/>
            </a:lvl5pPr>
          </a:lstStyle>
          <a:p>
            <a:pPr lvl="0"/>
            <a:r>
              <a:rPr lang="en-GB"/>
              <a:t>#</a:t>
            </a:r>
          </a:p>
        </p:txBody>
      </p:sp>
      <p:sp>
        <p:nvSpPr>
          <p:cNvPr id="25" name="Text Placeholder 24">
            <a:extLst>
              <a:ext uri="{FF2B5EF4-FFF2-40B4-BE49-F238E27FC236}">
                <a16:creationId xmlns:a16="http://schemas.microsoft.com/office/drawing/2014/main" id="{005198F1-FB24-3DDB-679C-D337FA814B54}"/>
              </a:ext>
            </a:extLst>
          </p:cNvPr>
          <p:cNvSpPr>
            <a:spLocks noGrp="1"/>
          </p:cNvSpPr>
          <p:nvPr>
            <p:ph type="body" sz="quarter" idx="16"/>
          </p:nvPr>
        </p:nvSpPr>
        <p:spPr>
          <a:xfrm>
            <a:off x="9376911" y="403080"/>
            <a:ext cx="2097101" cy="784255"/>
          </a:xfrm>
        </p:spPr>
        <p:txBody>
          <a:bodyPr/>
          <a:lstStyle>
            <a:lvl1pPr>
              <a:lnSpc>
                <a:spcPct val="100000"/>
              </a:lnSpc>
              <a:defRPr sz="1200" b="1"/>
            </a:lvl1pPr>
            <a:lvl2pPr marL="0">
              <a:lnSpc>
                <a:spcPct val="100000"/>
              </a:lnSpc>
              <a:spcBef>
                <a:spcPts val="0"/>
              </a:spcBef>
              <a:defRPr sz="1200"/>
            </a:lvl2pPr>
            <a:lvl3pPr marL="0">
              <a:lnSpc>
                <a:spcPct val="100000"/>
              </a:lnSpc>
              <a:defRPr sz="12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15" name="Picture Placeholder 14">
            <a:extLst>
              <a:ext uri="{FF2B5EF4-FFF2-40B4-BE49-F238E27FC236}">
                <a16:creationId xmlns:a16="http://schemas.microsoft.com/office/drawing/2014/main" id="{F5A1045C-ECF8-7707-4262-77D77D667F5D}"/>
              </a:ext>
            </a:extLst>
          </p:cNvPr>
          <p:cNvSpPr>
            <a:spLocks noGrp="1"/>
          </p:cNvSpPr>
          <p:nvPr>
            <p:ph type="pic" sz="quarter" idx="13"/>
          </p:nvPr>
        </p:nvSpPr>
        <p:spPr>
          <a:xfrm>
            <a:off x="0" y="0"/>
            <a:ext cx="8026400" cy="6858000"/>
          </a:xfrm>
          <a:solidFill>
            <a:schemeClr val="accent5"/>
          </a:solidFill>
        </p:spPr>
        <p:txBody>
          <a:bodyPr anchor="ctr"/>
          <a:lstStyle>
            <a:lvl1pPr algn="ctr">
              <a:defRPr/>
            </a:lvl1pPr>
          </a:lstStyle>
          <a:p>
            <a:r>
              <a:rPr lang="en-US"/>
              <a:t>Click icon to add picture</a:t>
            </a:r>
            <a:endParaRPr lang="en-GB"/>
          </a:p>
        </p:txBody>
      </p:sp>
      <p:sp>
        <p:nvSpPr>
          <p:cNvPr id="16" name="Title 15">
            <a:extLst>
              <a:ext uri="{FF2B5EF4-FFF2-40B4-BE49-F238E27FC236}">
                <a16:creationId xmlns:a16="http://schemas.microsoft.com/office/drawing/2014/main" id="{3CECF875-5617-81A1-8D61-C20930BC2610}"/>
              </a:ext>
            </a:extLst>
          </p:cNvPr>
          <p:cNvSpPr>
            <a:spLocks noGrp="1"/>
          </p:cNvSpPr>
          <p:nvPr>
            <p:ph type="title"/>
          </p:nvPr>
        </p:nvSpPr>
        <p:spPr>
          <a:xfrm>
            <a:off x="380999" y="332963"/>
            <a:ext cx="6292851" cy="677790"/>
          </a:xfrm>
        </p:spPr>
        <p:txBody>
          <a:bodyPr/>
          <a:lstStyle>
            <a:lvl1pPr>
              <a:defRPr>
                <a:solidFill>
                  <a:schemeClr val="bg2"/>
                </a:solidFill>
              </a:defRPr>
            </a:lvl1pPr>
          </a:lstStyle>
          <a:p>
            <a:r>
              <a:rPr lang="en-US"/>
              <a:t>Click to edit Master title style</a:t>
            </a:r>
            <a:endParaRPr lang="en-GB"/>
          </a:p>
        </p:txBody>
      </p:sp>
      <p:sp>
        <p:nvSpPr>
          <p:cNvPr id="18" name="Text Placeholder 17">
            <a:extLst>
              <a:ext uri="{FF2B5EF4-FFF2-40B4-BE49-F238E27FC236}">
                <a16:creationId xmlns:a16="http://schemas.microsoft.com/office/drawing/2014/main" id="{1391092F-D420-7B5D-2E2E-36CB9FD2BFC7}"/>
              </a:ext>
            </a:extLst>
          </p:cNvPr>
          <p:cNvSpPr>
            <a:spLocks noGrp="1"/>
          </p:cNvSpPr>
          <p:nvPr>
            <p:ph type="body" sz="quarter" idx="14"/>
          </p:nvPr>
        </p:nvSpPr>
        <p:spPr>
          <a:xfrm>
            <a:off x="380999" y="944943"/>
            <a:ext cx="3724275" cy="3777075"/>
          </a:xfrm>
        </p:spPr>
        <p:txBody>
          <a:bodyPr/>
          <a:lstStyle>
            <a:lvl1pPr>
              <a:defRPr>
                <a:solidFill>
                  <a:schemeClr val="bg2"/>
                </a:solidFill>
              </a:defRPr>
            </a:lvl1pPr>
            <a:lvl2pPr>
              <a:defRPr sz="14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6DE493DA-8418-9A7C-6F1F-82FB79D73975}"/>
              </a:ext>
            </a:extLst>
          </p:cNvPr>
          <p:cNvSpPr>
            <a:spLocks noGrp="1"/>
          </p:cNvSpPr>
          <p:nvPr>
            <p:ph type="dt" sz="half" idx="10"/>
          </p:nvPr>
        </p:nvSpPr>
        <p:spPr/>
        <p:txBody>
          <a:bodyPr/>
          <a:lstStyle/>
          <a:p>
            <a:r>
              <a:rPr lang="en-US"/>
              <a:t>26 February 2025 </a:t>
            </a:r>
            <a:endParaRPr lang="en-GB"/>
          </a:p>
        </p:txBody>
      </p:sp>
      <p:sp>
        <p:nvSpPr>
          <p:cNvPr id="5" name="Slide Number Placeholder 4">
            <a:extLst>
              <a:ext uri="{FF2B5EF4-FFF2-40B4-BE49-F238E27FC236}">
                <a16:creationId xmlns:a16="http://schemas.microsoft.com/office/drawing/2014/main" id="{9B84A4D2-D662-CE46-53B8-6ED2352DD545}"/>
              </a:ext>
            </a:extLst>
          </p:cNvPr>
          <p:cNvSpPr>
            <a:spLocks noGrp="1"/>
          </p:cNvSpPr>
          <p:nvPr>
            <p:ph type="sldNum" sz="quarter" idx="12"/>
          </p:nvPr>
        </p:nvSpPr>
        <p:spPr/>
        <p:txBody>
          <a:bodyPr/>
          <a:lstStyle/>
          <a:p>
            <a:fld id="{7D5E98F6-8FA4-B044-B643-EDB11A311320}" type="slidenum">
              <a:rPr lang="en-GB" smtClean="0"/>
              <a:pPr/>
              <a:t>‹#›</a:t>
            </a:fld>
            <a:endParaRPr lang="en-GB"/>
          </a:p>
        </p:txBody>
      </p:sp>
      <p:sp>
        <p:nvSpPr>
          <p:cNvPr id="23" name="Text Placeholder 22">
            <a:extLst>
              <a:ext uri="{FF2B5EF4-FFF2-40B4-BE49-F238E27FC236}">
                <a16:creationId xmlns:a16="http://schemas.microsoft.com/office/drawing/2014/main" id="{DCC72B7B-B087-ECBF-FFC9-52F9E57E6F82}"/>
              </a:ext>
            </a:extLst>
          </p:cNvPr>
          <p:cNvSpPr>
            <a:spLocks noGrp="1"/>
          </p:cNvSpPr>
          <p:nvPr>
            <p:ph type="body" sz="quarter" idx="15" hasCustomPrompt="1"/>
          </p:nvPr>
        </p:nvSpPr>
        <p:spPr>
          <a:xfrm>
            <a:off x="8303807" y="403080"/>
            <a:ext cx="706979" cy="706979"/>
          </a:xfrm>
          <a:prstGeom prst="ellipse">
            <a:avLst/>
          </a:prstGeom>
          <a:ln>
            <a:solidFill>
              <a:schemeClr val="tx1"/>
            </a:solidFill>
          </a:ln>
        </p:spPr>
        <p:txBody>
          <a:bodyPr lIns="36000" tIns="72000" anchor="ctr"/>
          <a:lstStyle>
            <a:lvl1pPr algn="ctr">
              <a:defRPr sz="3700"/>
            </a:lvl1pPr>
            <a:lvl2pPr>
              <a:defRPr sz="3700"/>
            </a:lvl2pPr>
            <a:lvl3pPr>
              <a:defRPr sz="3700"/>
            </a:lvl3pPr>
            <a:lvl4pPr>
              <a:defRPr sz="3700"/>
            </a:lvl4pPr>
            <a:lvl5pPr>
              <a:defRPr sz="3700"/>
            </a:lvl5pPr>
          </a:lstStyle>
          <a:p>
            <a:pPr lvl="0"/>
            <a:r>
              <a:rPr lang="en-GB"/>
              <a:t>#</a:t>
            </a:r>
          </a:p>
        </p:txBody>
      </p:sp>
      <p:sp>
        <p:nvSpPr>
          <p:cNvPr id="26" name="Text Placeholder 24">
            <a:extLst>
              <a:ext uri="{FF2B5EF4-FFF2-40B4-BE49-F238E27FC236}">
                <a16:creationId xmlns:a16="http://schemas.microsoft.com/office/drawing/2014/main" id="{7C796D6A-0DDA-38D7-4C82-289841890F8A}"/>
              </a:ext>
            </a:extLst>
          </p:cNvPr>
          <p:cNvSpPr>
            <a:spLocks noGrp="1"/>
          </p:cNvSpPr>
          <p:nvPr>
            <p:ph type="body" sz="quarter" idx="17"/>
          </p:nvPr>
        </p:nvSpPr>
        <p:spPr>
          <a:xfrm>
            <a:off x="9376911" y="1638353"/>
            <a:ext cx="2097101" cy="784255"/>
          </a:xfrm>
        </p:spPr>
        <p:txBody>
          <a:bodyPr/>
          <a:lstStyle>
            <a:lvl1pPr>
              <a:lnSpc>
                <a:spcPct val="100000"/>
              </a:lnSpc>
              <a:defRPr sz="1200" b="1"/>
            </a:lvl1pPr>
            <a:lvl2pPr marL="0">
              <a:lnSpc>
                <a:spcPct val="100000"/>
              </a:lnSpc>
              <a:spcBef>
                <a:spcPts val="0"/>
              </a:spcBef>
              <a:defRPr sz="1200"/>
            </a:lvl2pPr>
            <a:lvl3pPr marL="0">
              <a:lnSpc>
                <a:spcPct val="100000"/>
              </a:lnSpc>
              <a:defRPr sz="12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28" name="Text Placeholder 24">
            <a:extLst>
              <a:ext uri="{FF2B5EF4-FFF2-40B4-BE49-F238E27FC236}">
                <a16:creationId xmlns:a16="http://schemas.microsoft.com/office/drawing/2014/main" id="{43094492-46F6-D1F8-C4E1-2508EA9D005A}"/>
              </a:ext>
            </a:extLst>
          </p:cNvPr>
          <p:cNvSpPr>
            <a:spLocks noGrp="1"/>
          </p:cNvSpPr>
          <p:nvPr>
            <p:ph type="body" sz="quarter" idx="19"/>
          </p:nvPr>
        </p:nvSpPr>
        <p:spPr>
          <a:xfrm>
            <a:off x="9376911" y="2892561"/>
            <a:ext cx="2097101" cy="784255"/>
          </a:xfrm>
        </p:spPr>
        <p:txBody>
          <a:bodyPr/>
          <a:lstStyle>
            <a:lvl1pPr>
              <a:lnSpc>
                <a:spcPct val="100000"/>
              </a:lnSpc>
              <a:defRPr sz="1200" b="1"/>
            </a:lvl1pPr>
            <a:lvl2pPr marL="0">
              <a:lnSpc>
                <a:spcPct val="100000"/>
              </a:lnSpc>
              <a:spcBef>
                <a:spcPts val="0"/>
              </a:spcBef>
              <a:defRPr sz="1200"/>
            </a:lvl2pPr>
            <a:lvl3pPr marL="0">
              <a:lnSpc>
                <a:spcPct val="100000"/>
              </a:lnSpc>
              <a:defRPr sz="12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29" name="Text Placeholder 22">
            <a:extLst>
              <a:ext uri="{FF2B5EF4-FFF2-40B4-BE49-F238E27FC236}">
                <a16:creationId xmlns:a16="http://schemas.microsoft.com/office/drawing/2014/main" id="{92BF42F5-64E3-3C3B-A3CF-824F49978497}"/>
              </a:ext>
            </a:extLst>
          </p:cNvPr>
          <p:cNvSpPr>
            <a:spLocks noGrp="1"/>
          </p:cNvSpPr>
          <p:nvPr>
            <p:ph type="body" sz="quarter" idx="20" hasCustomPrompt="1"/>
          </p:nvPr>
        </p:nvSpPr>
        <p:spPr>
          <a:xfrm>
            <a:off x="8303807" y="2892561"/>
            <a:ext cx="706979" cy="706979"/>
          </a:xfrm>
          <a:prstGeom prst="ellipse">
            <a:avLst/>
          </a:prstGeom>
          <a:ln>
            <a:solidFill>
              <a:schemeClr val="tx1"/>
            </a:solidFill>
          </a:ln>
        </p:spPr>
        <p:txBody>
          <a:bodyPr lIns="36000" tIns="72000" anchor="ctr"/>
          <a:lstStyle>
            <a:lvl1pPr algn="ctr">
              <a:defRPr sz="3700"/>
            </a:lvl1pPr>
            <a:lvl2pPr>
              <a:defRPr sz="3700"/>
            </a:lvl2pPr>
            <a:lvl3pPr>
              <a:defRPr sz="3700"/>
            </a:lvl3pPr>
            <a:lvl4pPr>
              <a:defRPr sz="3700"/>
            </a:lvl4pPr>
            <a:lvl5pPr>
              <a:defRPr sz="3700"/>
            </a:lvl5pPr>
          </a:lstStyle>
          <a:p>
            <a:pPr lvl="0"/>
            <a:r>
              <a:rPr lang="en-GB"/>
              <a:t>#</a:t>
            </a:r>
          </a:p>
        </p:txBody>
      </p:sp>
      <p:sp>
        <p:nvSpPr>
          <p:cNvPr id="30" name="Text Placeholder 24">
            <a:extLst>
              <a:ext uri="{FF2B5EF4-FFF2-40B4-BE49-F238E27FC236}">
                <a16:creationId xmlns:a16="http://schemas.microsoft.com/office/drawing/2014/main" id="{226DC938-4751-91B1-15AA-7108EEA72226}"/>
              </a:ext>
            </a:extLst>
          </p:cNvPr>
          <p:cNvSpPr>
            <a:spLocks noGrp="1"/>
          </p:cNvSpPr>
          <p:nvPr>
            <p:ph type="body" sz="quarter" idx="21"/>
          </p:nvPr>
        </p:nvSpPr>
        <p:spPr>
          <a:xfrm>
            <a:off x="9376911" y="3998537"/>
            <a:ext cx="2097101" cy="784255"/>
          </a:xfrm>
        </p:spPr>
        <p:txBody>
          <a:bodyPr/>
          <a:lstStyle>
            <a:lvl1pPr>
              <a:lnSpc>
                <a:spcPct val="100000"/>
              </a:lnSpc>
              <a:defRPr sz="1200" b="1"/>
            </a:lvl1pPr>
            <a:lvl2pPr marL="0">
              <a:lnSpc>
                <a:spcPct val="100000"/>
              </a:lnSpc>
              <a:spcBef>
                <a:spcPts val="0"/>
              </a:spcBef>
              <a:defRPr sz="1200"/>
            </a:lvl2pPr>
            <a:lvl3pPr marL="0">
              <a:lnSpc>
                <a:spcPct val="100000"/>
              </a:lnSpc>
              <a:defRPr sz="12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31" name="Text Placeholder 22">
            <a:extLst>
              <a:ext uri="{FF2B5EF4-FFF2-40B4-BE49-F238E27FC236}">
                <a16:creationId xmlns:a16="http://schemas.microsoft.com/office/drawing/2014/main" id="{07DBAB1F-FAC4-0646-65B2-A184D8FB3216}"/>
              </a:ext>
            </a:extLst>
          </p:cNvPr>
          <p:cNvSpPr>
            <a:spLocks noGrp="1"/>
          </p:cNvSpPr>
          <p:nvPr>
            <p:ph type="body" sz="quarter" idx="22" hasCustomPrompt="1"/>
          </p:nvPr>
        </p:nvSpPr>
        <p:spPr>
          <a:xfrm>
            <a:off x="8303807" y="3998537"/>
            <a:ext cx="706979" cy="706979"/>
          </a:xfrm>
          <a:prstGeom prst="ellipse">
            <a:avLst/>
          </a:prstGeom>
          <a:ln>
            <a:solidFill>
              <a:schemeClr val="tx1"/>
            </a:solidFill>
          </a:ln>
        </p:spPr>
        <p:txBody>
          <a:bodyPr lIns="36000" tIns="72000" anchor="ctr"/>
          <a:lstStyle>
            <a:lvl1pPr algn="ctr">
              <a:defRPr sz="3700"/>
            </a:lvl1pPr>
            <a:lvl2pPr>
              <a:defRPr sz="3700"/>
            </a:lvl2pPr>
            <a:lvl3pPr>
              <a:defRPr sz="3700"/>
            </a:lvl3pPr>
            <a:lvl4pPr>
              <a:defRPr sz="3700"/>
            </a:lvl4pPr>
            <a:lvl5pPr>
              <a:defRPr sz="3700"/>
            </a:lvl5pPr>
          </a:lstStyle>
          <a:p>
            <a:pPr lvl="0"/>
            <a:r>
              <a:rPr lang="en-GB"/>
              <a:t>#</a:t>
            </a:r>
          </a:p>
        </p:txBody>
      </p:sp>
      <p:sp>
        <p:nvSpPr>
          <p:cNvPr id="32" name="Text Placeholder 24">
            <a:extLst>
              <a:ext uri="{FF2B5EF4-FFF2-40B4-BE49-F238E27FC236}">
                <a16:creationId xmlns:a16="http://schemas.microsoft.com/office/drawing/2014/main" id="{1CEC6047-135D-F7DF-1D66-E3CE25B46DC5}"/>
              </a:ext>
            </a:extLst>
          </p:cNvPr>
          <p:cNvSpPr>
            <a:spLocks noGrp="1"/>
          </p:cNvSpPr>
          <p:nvPr>
            <p:ph type="body" sz="quarter" idx="23"/>
          </p:nvPr>
        </p:nvSpPr>
        <p:spPr>
          <a:xfrm>
            <a:off x="9376911" y="5233810"/>
            <a:ext cx="2097101" cy="784255"/>
          </a:xfrm>
        </p:spPr>
        <p:txBody>
          <a:bodyPr/>
          <a:lstStyle>
            <a:lvl1pPr>
              <a:lnSpc>
                <a:spcPct val="100000"/>
              </a:lnSpc>
              <a:defRPr sz="1200" b="1"/>
            </a:lvl1pPr>
            <a:lvl2pPr marL="0">
              <a:lnSpc>
                <a:spcPct val="100000"/>
              </a:lnSpc>
              <a:spcBef>
                <a:spcPts val="0"/>
              </a:spcBef>
              <a:defRPr sz="1200"/>
            </a:lvl2pPr>
            <a:lvl3pPr marL="0">
              <a:lnSpc>
                <a:spcPct val="100000"/>
              </a:lnSpc>
              <a:defRPr sz="12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33" name="Text Placeholder 22">
            <a:extLst>
              <a:ext uri="{FF2B5EF4-FFF2-40B4-BE49-F238E27FC236}">
                <a16:creationId xmlns:a16="http://schemas.microsoft.com/office/drawing/2014/main" id="{52A7E8C9-0365-A85C-D1F8-F179409BB901}"/>
              </a:ext>
            </a:extLst>
          </p:cNvPr>
          <p:cNvSpPr>
            <a:spLocks noGrp="1"/>
          </p:cNvSpPr>
          <p:nvPr>
            <p:ph type="body" sz="quarter" idx="24" hasCustomPrompt="1"/>
          </p:nvPr>
        </p:nvSpPr>
        <p:spPr>
          <a:xfrm>
            <a:off x="8303807" y="5233810"/>
            <a:ext cx="706979" cy="706979"/>
          </a:xfrm>
          <a:prstGeom prst="ellipse">
            <a:avLst/>
          </a:prstGeom>
          <a:ln>
            <a:solidFill>
              <a:schemeClr val="tx1"/>
            </a:solidFill>
          </a:ln>
        </p:spPr>
        <p:txBody>
          <a:bodyPr lIns="36000" tIns="72000" anchor="ctr"/>
          <a:lstStyle>
            <a:lvl1pPr algn="ctr">
              <a:defRPr sz="3700"/>
            </a:lvl1pPr>
            <a:lvl2pPr>
              <a:defRPr sz="3700"/>
            </a:lvl2pPr>
            <a:lvl3pPr>
              <a:defRPr sz="3700"/>
            </a:lvl3pPr>
            <a:lvl4pPr>
              <a:defRPr sz="3700"/>
            </a:lvl4pPr>
            <a:lvl5pPr>
              <a:defRPr sz="3700"/>
            </a:lvl5pPr>
          </a:lstStyle>
          <a:p>
            <a:pPr lvl="0"/>
            <a:r>
              <a:rPr lang="en-GB"/>
              <a:t>#</a:t>
            </a:r>
          </a:p>
        </p:txBody>
      </p:sp>
      <p:pic>
        <p:nvPicPr>
          <p:cNvPr id="34" name="Graphic 33">
            <a:extLst>
              <a:ext uri="{FF2B5EF4-FFF2-40B4-BE49-F238E27FC236}">
                <a16:creationId xmlns:a16="http://schemas.microsoft.com/office/drawing/2014/main" id="{B1BC8E94-E171-6EF4-A72C-1C52B22DEE1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81395" y="6341194"/>
            <a:ext cx="982982" cy="133516"/>
          </a:xfrm>
          <a:prstGeom prst="rect">
            <a:avLst/>
          </a:prstGeom>
        </p:spPr>
      </p:pic>
    </p:spTree>
    <p:extLst>
      <p:ext uri="{BB962C8B-B14F-4D97-AF65-F5344CB8AC3E}">
        <p14:creationId xmlns:p14="http://schemas.microsoft.com/office/powerpoint/2010/main" val="2345190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7616B94A-699C-D48B-4826-319D2E5EB02C}"/>
              </a:ext>
            </a:extLst>
          </p:cNvPr>
          <p:cNvSpPr/>
          <p:nvPr userDrawn="1"/>
        </p:nvSpPr>
        <p:spPr>
          <a:xfrm>
            <a:off x="3238701" y="0"/>
            <a:ext cx="2984635" cy="6857615"/>
          </a:xfrm>
          <a:custGeom>
            <a:avLst/>
            <a:gdLst/>
            <a:ahLst/>
            <a:cxnLst/>
            <a:rect l="l" t="t" r="r" b="b"/>
            <a:pathLst>
              <a:path w="4921884" h="11308715">
                <a:moveTo>
                  <a:pt x="4921316" y="0"/>
                </a:moveTo>
                <a:lnTo>
                  <a:pt x="0" y="0"/>
                </a:lnTo>
                <a:lnTo>
                  <a:pt x="0" y="11308556"/>
                </a:lnTo>
                <a:lnTo>
                  <a:pt x="4921316" y="11308556"/>
                </a:lnTo>
                <a:lnTo>
                  <a:pt x="4921316" y="0"/>
                </a:lnTo>
                <a:close/>
              </a:path>
            </a:pathLst>
          </a:custGeom>
          <a:solidFill>
            <a:srgbClr val="B3D0EE"/>
          </a:solidFill>
        </p:spPr>
        <p:txBody>
          <a:bodyPr wrap="square" lIns="0" tIns="0" rIns="0" bIns="0" rtlCol="0"/>
          <a:lstStyle/>
          <a:p>
            <a:endParaRPr/>
          </a:p>
        </p:txBody>
      </p:sp>
      <p:sp>
        <p:nvSpPr>
          <p:cNvPr id="6" name="object 4">
            <a:extLst>
              <a:ext uri="{FF2B5EF4-FFF2-40B4-BE49-F238E27FC236}">
                <a16:creationId xmlns:a16="http://schemas.microsoft.com/office/drawing/2014/main" id="{08D372FC-D68F-323C-6974-F899B9206911}"/>
              </a:ext>
            </a:extLst>
          </p:cNvPr>
          <p:cNvSpPr/>
          <p:nvPr userDrawn="1"/>
        </p:nvSpPr>
        <p:spPr>
          <a:xfrm>
            <a:off x="6222991" y="0"/>
            <a:ext cx="2984635" cy="6857615"/>
          </a:xfrm>
          <a:custGeom>
            <a:avLst/>
            <a:gdLst/>
            <a:ahLst/>
            <a:cxnLst/>
            <a:rect l="l" t="t" r="r" b="b"/>
            <a:pathLst>
              <a:path w="4921884" h="11308715">
                <a:moveTo>
                  <a:pt x="4921316" y="0"/>
                </a:moveTo>
                <a:lnTo>
                  <a:pt x="0" y="0"/>
                </a:lnTo>
                <a:lnTo>
                  <a:pt x="0" y="11308556"/>
                </a:lnTo>
                <a:lnTo>
                  <a:pt x="4921316" y="11308556"/>
                </a:lnTo>
                <a:lnTo>
                  <a:pt x="4921316" y="0"/>
                </a:lnTo>
                <a:close/>
              </a:path>
            </a:pathLst>
          </a:custGeom>
          <a:solidFill>
            <a:srgbClr val="C6DBF2"/>
          </a:solidFill>
        </p:spPr>
        <p:txBody>
          <a:bodyPr wrap="square" lIns="0" tIns="0" rIns="0" bIns="0" rtlCol="0"/>
          <a:lstStyle/>
          <a:p>
            <a:endParaRPr/>
          </a:p>
        </p:txBody>
      </p:sp>
      <p:sp>
        <p:nvSpPr>
          <p:cNvPr id="7" name="object 5">
            <a:extLst>
              <a:ext uri="{FF2B5EF4-FFF2-40B4-BE49-F238E27FC236}">
                <a16:creationId xmlns:a16="http://schemas.microsoft.com/office/drawing/2014/main" id="{2EED76A7-88A9-7A08-B1C4-4C09EE0CC3FC}"/>
              </a:ext>
            </a:extLst>
          </p:cNvPr>
          <p:cNvSpPr/>
          <p:nvPr userDrawn="1"/>
        </p:nvSpPr>
        <p:spPr>
          <a:xfrm>
            <a:off x="9207282" y="0"/>
            <a:ext cx="2984635" cy="6857615"/>
          </a:xfrm>
          <a:custGeom>
            <a:avLst/>
            <a:gdLst/>
            <a:ahLst/>
            <a:cxnLst/>
            <a:rect l="l" t="t" r="r" b="b"/>
            <a:pathLst>
              <a:path w="4921884" h="11308715">
                <a:moveTo>
                  <a:pt x="4921316" y="0"/>
                </a:moveTo>
                <a:lnTo>
                  <a:pt x="0" y="0"/>
                </a:lnTo>
                <a:lnTo>
                  <a:pt x="0" y="11308556"/>
                </a:lnTo>
                <a:lnTo>
                  <a:pt x="4921316" y="11308556"/>
                </a:lnTo>
                <a:lnTo>
                  <a:pt x="4921316" y="0"/>
                </a:lnTo>
                <a:close/>
              </a:path>
            </a:pathLst>
          </a:custGeom>
          <a:solidFill>
            <a:srgbClr val="D9E7F6"/>
          </a:solidFill>
        </p:spPr>
        <p:txBody>
          <a:bodyPr wrap="square" lIns="0" tIns="0" rIns="0" bIns="0" rtlCol="0"/>
          <a:lstStyle/>
          <a:p>
            <a:endParaRPr/>
          </a:p>
        </p:txBody>
      </p:sp>
      <p:sp>
        <p:nvSpPr>
          <p:cNvPr id="25" name="Text Placeholder 24">
            <a:extLst>
              <a:ext uri="{FF2B5EF4-FFF2-40B4-BE49-F238E27FC236}">
                <a16:creationId xmlns:a16="http://schemas.microsoft.com/office/drawing/2014/main" id="{005198F1-FB24-3DDB-679C-D337FA814B54}"/>
              </a:ext>
            </a:extLst>
          </p:cNvPr>
          <p:cNvSpPr>
            <a:spLocks noGrp="1"/>
          </p:cNvSpPr>
          <p:nvPr>
            <p:ph type="body" sz="quarter" idx="16"/>
          </p:nvPr>
        </p:nvSpPr>
        <p:spPr>
          <a:xfrm>
            <a:off x="3453234" y="3199900"/>
            <a:ext cx="2097101" cy="784255"/>
          </a:xfrm>
        </p:spPr>
        <p:txBody>
          <a:bodyPr/>
          <a:lstStyle>
            <a:lvl1pPr>
              <a:lnSpc>
                <a:spcPct val="100000"/>
              </a:lnSpc>
              <a:defRPr sz="1600" b="1"/>
            </a:lvl1pPr>
            <a:lvl2pPr marL="0">
              <a:lnSpc>
                <a:spcPct val="100000"/>
              </a:lnSpc>
              <a:spcBef>
                <a:spcPts val="0"/>
              </a:spcBef>
              <a:defRPr sz="1600"/>
            </a:lvl2pPr>
            <a:lvl3pPr marL="0">
              <a:lnSpc>
                <a:spcPct val="100000"/>
              </a:lnSpc>
              <a:defRPr sz="15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16" name="Title 15">
            <a:extLst>
              <a:ext uri="{FF2B5EF4-FFF2-40B4-BE49-F238E27FC236}">
                <a16:creationId xmlns:a16="http://schemas.microsoft.com/office/drawing/2014/main" id="{3CECF875-5617-81A1-8D61-C20930BC2610}"/>
              </a:ext>
            </a:extLst>
          </p:cNvPr>
          <p:cNvSpPr>
            <a:spLocks noGrp="1"/>
          </p:cNvSpPr>
          <p:nvPr>
            <p:ph type="title"/>
          </p:nvPr>
        </p:nvSpPr>
        <p:spPr>
          <a:xfrm>
            <a:off x="380999" y="332963"/>
            <a:ext cx="2439989" cy="1518138"/>
          </a:xfrm>
        </p:spPr>
        <p:txBody>
          <a:bodyPr/>
          <a:lstStyle>
            <a:lvl1pPr>
              <a:defRPr>
                <a:solidFill>
                  <a:schemeClr val="tx1"/>
                </a:solidFill>
              </a:defRPr>
            </a:lvl1pPr>
          </a:lstStyle>
          <a:p>
            <a:r>
              <a:rPr lang="en-US"/>
              <a:t>Click to edit Master title style</a:t>
            </a:r>
            <a:endParaRPr lang="en-GB"/>
          </a:p>
        </p:txBody>
      </p:sp>
      <p:sp>
        <p:nvSpPr>
          <p:cNvPr id="18" name="Text Placeholder 17">
            <a:extLst>
              <a:ext uri="{FF2B5EF4-FFF2-40B4-BE49-F238E27FC236}">
                <a16:creationId xmlns:a16="http://schemas.microsoft.com/office/drawing/2014/main" id="{1391092F-D420-7B5D-2E2E-36CB9FD2BFC7}"/>
              </a:ext>
            </a:extLst>
          </p:cNvPr>
          <p:cNvSpPr>
            <a:spLocks noGrp="1"/>
          </p:cNvSpPr>
          <p:nvPr>
            <p:ph type="body" sz="quarter" idx="14"/>
          </p:nvPr>
        </p:nvSpPr>
        <p:spPr>
          <a:xfrm>
            <a:off x="380999" y="2124738"/>
            <a:ext cx="2491577" cy="3777075"/>
          </a:xfrm>
        </p:spPr>
        <p:txBody>
          <a:bodyPr/>
          <a:lstStyle>
            <a:lvl1pPr>
              <a:defRPr sz="15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p:txBody>
      </p:sp>
      <p:sp>
        <p:nvSpPr>
          <p:cNvPr id="23" name="Text Placeholder 22">
            <a:extLst>
              <a:ext uri="{FF2B5EF4-FFF2-40B4-BE49-F238E27FC236}">
                <a16:creationId xmlns:a16="http://schemas.microsoft.com/office/drawing/2014/main" id="{DCC72B7B-B087-ECBF-FFC9-52F9E57E6F82}"/>
              </a:ext>
            </a:extLst>
          </p:cNvPr>
          <p:cNvSpPr>
            <a:spLocks noGrp="1"/>
          </p:cNvSpPr>
          <p:nvPr>
            <p:ph type="body" sz="quarter" idx="15" hasCustomPrompt="1"/>
          </p:nvPr>
        </p:nvSpPr>
        <p:spPr>
          <a:xfrm>
            <a:off x="3443193" y="2195067"/>
            <a:ext cx="706979" cy="706979"/>
          </a:xfrm>
          <a:prstGeom prst="ellipse">
            <a:avLst/>
          </a:prstGeom>
          <a:ln>
            <a:solidFill>
              <a:schemeClr val="tx1"/>
            </a:solidFill>
          </a:ln>
        </p:spPr>
        <p:txBody>
          <a:bodyPr lIns="36000" tIns="72000" anchor="ctr"/>
          <a:lstStyle>
            <a:lvl1pPr algn="ctr">
              <a:defRPr sz="3700"/>
            </a:lvl1pPr>
            <a:lvl2pPr>
              <a:defRPr sz="3700"/>
            </a:lvl2pPr>
            <a:lvl3pPr>
              <a:defRPr sz="3700"/>
            </a:lvl3pPr>
            <a:lvl4pPr>
              <a:defRPr sz="3700"/>
            </a:lvl4pPr>
            <a:lvl5pPr>
              <a:defRPr sz="3700"/>
            </a:lvl5pPr>
          </a:lstStyle>
          <a:p>
            <a:pPr lvl="0"/>
            <a:r>
              <a:rPr lang="en-GB"/>
              <a:t>#</a:t>
            </a:r>
          </a:p>
        </p:txBody>
      </p:sp>
      <p:sp>
        <p:nvSpPr>
          <p:cNvPr id="9" name="Text Placeholder 24">
            <a:extLst>
              <a:ext uri="{FF2B5EF4-FFF2-40B4-BE49-F238E27FC236}">
                <a16:creationId xmlns:a16="http://schemas.microsoft.com/office/drawing/2014/main" id="{8120C6C8-FD40-71C3-34F3-82F0D0A057B3}"/>
              </a:ext>
            </a:extLst>
          </p:cNvPr>
          <p:cNvSpPr>
            <a:spLocks noGrp="1"/>
          </p:cNvSpPr>
          <p:nvPr>
            <p:ph type="body" sz="quarter" idx="25"/>
          </p:nvPr>
        </p:nvSpPr>
        <p:spPr>
          <a:xfrm>
            <a:off x="6409361" y="3199900"/>
            <a:ext cx="2097101" cy="784255"/>
          </a:xfrm>
        </p:spPr>
        <p:txBody>
          <a:bodyPr/>
          <a:lstStyle>
            <a:lvl1pPr>
              <a:lnSpc>
                <a:spcPct val="100000"/>
              </a:lnSpc>
              <a:defRPr sz="1600" b="1"/>
            </a:lvl1pPr>
            <a:lvl2pPr marL="0">
              <a:lnSpc>
                <a:spcPct val="100000"/>
              </a:lnSpc>
              <a:spcBef>
                <a:spcPts val="0"/>
              </a:spcBef>
              <a:defRPr sz="1600"/>
            </a:lvl2pPr>
            <a:lvl3pPr marL="0">
              <a:lnSpc>
                <a:spcPct val="100000"/>
              </a:lnSpc>
              <a:defRPr sz="15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10" name="Text Placeholder 22">
            <a:extLst>
              <a:ext uri="{FF2B5EF4-FFF2-40B4-BE49-F238E27FC236}">
                <a16:creationId xmlns:a16="http://schemas.microsoft.com/office/drawing/2014/main" id="{4DB1ADFD-7E15-4B23-4F5E-93E1B8CC78A1}"/>
              </a:ext>
            </a:extLst>
          </p:cNvPr>
          <p:cNvSpPr>
            <a:spLocks noGrp="1"/>
          </p:cNvSpPr>
          <p:nvPr>
            <p:ph type="body" sz="quarter" idx="26" hasCustomPrompt="1"/>
          </p:nvPr>
        </p:nvSpPr>
        <p:spPr>
          <a:xfrm>
            <a:off x="6399320" y="2195067"/>
            <a:ext cx="706979" cy="706979"/>
          </a:xfrm>
          <a:prstGeom prst="ellipse">
            <a:avLst/>
          </a:prstGeom>
          <a:ln>
            <a:solidFill>
              <a:schemeClr val="tx1"/>
            </a:solidFill>
          </a:ln>
        </p:spPr>
        <p:txBody>
          <a:bodyPr lIns="36000" tIns="72000" anchor="ctr"/>
          <a:lstStyle>
            <a:lvl1pPr algn="ctr">
              <a:defRPr sz="3700"/>
            </a:lvl1pPr>
            <a:lvl2pPr>
              <a:defRPr sz="3700"/>
            </a:lvl2pPr>
            <a:lvl3pPr>
              <a:defRPr sz="3700"/>
            </a:lvl3pPr>
            <a:lvl4pPr>
              <a:defRPr sz="3700"/>
            </a:lvl4pPr>
            <a:lvl5pPr>
              <a:defRPr sz="3700"/>
            </a:lvl5pPr>
          </a:lstStyle>
          <a:p>
            <a:pPr lvl="0"/>
            <a:r>
              <a:rPr lang="en-GB"/>
              <a:t>#</a:t>
            </a:r>
          </a:p>
        </p:txBody>
      </p:sp>
      <p:sp>
        <p:nvSpPr>
          <p:cNvPr id="12" name="Text Placeholder 24">
            <a:extLst>
              <a:ext uri="{FF2B5EF4-FFF2-40B4-BE49-F238E27FC236}">
                <a16:creationId xmlns:a16="http://schemas.microsoft.com/office/drawing/2014/main" id="{77E3E3B6-742B-540F-DDBF-2A1ABEDC71EA}"/>
              </a:ext>
            </a:extLst>
          </p:cNvPr>
          <p:cNvSpPr>
            <a:spLocks noGrp="1"/>
          </p:cNvSpPr>
          <p:nvPr>
            <p:ph type="body" sz="quarter" idx="27"/>
          </p:nvPr>
        </p:nvSpPr>
        <p:spPr>
          <a:xfrm>
            <a:off x="9379466" y="3199900"/>
            <a:ext cx="2097101" cy="784255"/>
          </a:xfrm>
        </p:spPr>
        <p:txBody>
          <a:bodyPr/>
          <a:lstStyle>
            <a:lvl1pPr>
              <a:lnSpc>
                <a:spcPct val="100000"/>
              </a:lnSpc>
              <a:defRPr sz="1600" b="1"/>
            </a:lvl1pPr>
            <a:lvl2pPr marL="0">
              <a:lnSpc>
                <a:spcPct val="100000"/>
              </a:lnSpc>
              <a:spcBef>
                <a:spcPts val="0"/>
              </a:spcBef>
              <a:defRPr sz="1600"/>
            </a:lvl2pPr>
            <a:lvl3pPr marL="0">
              <a:lnSpc>
                <a:spcPct val="100000"/>
              </a:lnSpc>
              <a:defRPr sz="15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13" name="Text Placeholder 22">
            <a:extLst>
              <a:ext uri="{FF2B5EF4-FFF2-40B4-BE49-F238E27FC236}">
                <a16:creationId xmlns:a16="http://schemas.microsoft.com/office/drawing/2014/main" id="{32180980-A2AC-AAB9-27FF-CD15CC8F8098}"/>
              </a:ext>
            </a:extLst>
          </p:cNvPr>
          <p:cNvSpPr>
            <a:spLocks noGrp="1"/>
          </p:cNvSpPr>
          <p:nvPr>
            <p:ph type="body" sz="quarter" idx="28" hasCustomPrompt="1"/>
          </p:nvPr>
        </p:nvSpPr>
        <p:spPr>
          <a:xfrm>
            <a:off x="9369425" y="2195067"/>
            <a:ext cx="706979" cy="706979"/>
          </a:xfrm>
          <a:prstGeom prst="ellipse">
            <a:avLst/>
          </a:prstGeom>
          <a:ln>
            <a:solidFill>
              <a:schemeClr val="tx1"/>
            </a:solidFill>
          </a:ln>
        </p:spPr>
        <p:txBody>
          <a:bodyPr lIns="36000" tIns="72000" anchor="ctr"/>
          <a:lstStyle>
            <a:lvl1pPr algn="ctr">
              <a:defRPr sz="3700"/>
            </a:lvl1pPr>
            <a:lvl2pPr>
              <a:defRPr sz="3700"/>
            </a:lvl2pPr>
            <a:lvl3pPr>
              <a:defRPr sz="3700"/>
            </a:lvl3pPr>
            <a:lvl4pPr>
              <a:defRPr sz="3700"/>
            </a:lvl4pPr>
            <a:lvl5pPr>
              <a:defRPr sz="3700"/>
            </a:lvl5pPr>
          </a:lstStyle>
          <a:p>
            <a:pPr lvl="0"/>
            <a:r>
              <a:rPr lang="en-GB"/>
              <a:t>#</a:t>
            </a:r>
          </a:p>
        </p:txBody>
      </p:sp>
      <p:sp>
        <p:nvSpPr>
          <p:cNvPr id="11" name="Date Placeholder 10">
            <a:extLst>
              <a:ext uri="{FF2B5EF4-FFF2-40B4-BE49-F238E27FC236}">
                <a16:creationId xmlns:a16="http://schemas.microsoft.com/office/drawing/2014/main" id="{B300D857-A13C-F007-DAA5-8904527456FD}"/>
              </a:ext>
            </a:extLst>
          </p:cNvPr>
          <p:cNvSpPr>
            <a:spLocks noGrp="1"/>
          </p:cNvSpPr>
          <p:nvPr>
            <p:ph type="dt" sz="half" idx="29"/>
          </p:nvPr>
        </p:nvSpPr>
        <p:spPr/>
        <p:txBody>
          <a:bodyPr/>
          <a:lstStyle/>
          <a:p>
            <a:r>
              <a:rPr lang="en-US"/>
              <a:t>26 February 2025 </a:t>
            </a:r>
            <a:endParaRPr lang="en-GB"/>
          </a:p>
        </p:txBody>
      </p:sp>
      <p:sp>
        <p:nvSpPr>
          <p:cNvPr id="15" name="Slide Number Placeholder 14">
            <a:extLst>
              <a:ext uri="{FF2B5EF4-FFF2-40B4-BE49-F238E27FC236}">
                <a16:creationId xmlns:a16="http://schemas.microsoft.com/office/drawing/2014/main" id="{3FB37BC7-DBEA-40C4-7B8C-347FFCFE6977}"/>
              </a:ext>
            </a:extLst>
          </p:cNvPr>
          <p:cNvSpPr>
            <a:spLocks noGrp="1"/>
          </p:cNvSpPr>
          <p:nvPr>
            <p:ph type="sldNum" sz="quarter" idx="31"/>
          </p:nvPr>
        </p:nvSpPr>
        <p:spPr/>
        <p:txBody>
          <a:bodyPr/>
          <a:lstStyle/>
          <a:p>
            <a:fld id="{7D5E98F6-8FA4-B044-B643-EDB11A311320}" type="slidenum">
              <a:rPr lang="en-GB" smtClean="0"/>
              <a:pPr/>
              <a:t>‹#›</a:t>
            </a:fld>
            <a:endParaRPr lang="en-GB"/>
          </a:p>
        </p:txBody>
      </p:sp>
    </p:spTree>
    <p:extLst>
      <p:ext uri="{BB962C8B-B14F-4D97-AF65-F5344CB8AC3E}">
        <p14:creationId xmlns:p14="http://schemas.microsoft.com/office/powerpoint/2010/main" val="4153525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A0838E9-5821-F39B-A803-F8312FB7D8B9}"/>
              </a:ext>
            </a:extLst>
          </p:cNvPr>
          <p:cNvSpPr/>
          <p:nvPr userDrawn="1"/>
        </p:nvSpPr>
        <p:spPr>
          <a:xfrm>
            <a:off x="3238701" y="0"/>
            <a:ext cx="2238380" cy="6857615"/>
          </a:xfrm>
          <a:custGeom>
            <a:avLst/>
            <a:gdLst/>
            <a:ahLst/>
            <a:cxnLst/>
            <a:rect l="l" t="t" r="r" b="b"/>
            <a:pathLst>
              <a:path w="3691254" h="11308715">
                <a:moveTo>
                  <a:pt x="3690976" y="0"/>
                </a:moveTo>
                <a:lnTo>
                  <a:pt x="0" y="0"/>
                </a:lnTo>
                <a:lnTo>
                  <a:pt x="0" y="11308556"/>
                </a:lnTo>
                <a:lnTo>
                  <a:pt x="3690976" y="11308556"/>
                </a:lnTo>
                <a:lnTo>
                  <a:pt x="3690976" y="0"/>
                </a:lnTo>
                <a:close/>
              </a:path>
            </a:pathLst>
          </a:custGeom>
          <a:solidFill>
            <a:srgbClr val="66CC93"/>
          </a:solidFill>
        </p:spPr>
        <p:txBody>
          <a:bodyPr wrap="square" lIns="0" tIns="0" rIns="0" bIns="0" rtlCol="0"/>
          <a:lstStyle/>
          <a:p>
            <a:endParaRPr/>
          </a:p>
        </p:txBody>
      </p:sp>
      <p:sp>
        <p:nvSpPr>
          <p:cNvPr id="11" name="object 4">
            <a:extLst>
              <a:ext uri="{FF2B5EF4-FFF2-40B4-BE49-F238E27FC236}">
                <a16:creationId xmlns:a16="http://schemas.microsoft.com/office/drawing/2014/main" id="{57DCB9F8-8BBE-38CA-3C14-63E7125CFFB8}"/>
              </a:ext>
            </a:extLst>
          </p:cNvPr>
          <p:cNvSpPr/>
          <p:nvPr userDrawn="1"/>
        </p:nvSpPr>
        <p:spPr>
          <a:xfrm>
            <a:off x="5476919" y="0"/>
            <a:ext cx="2238380" cy="6857615"/>
          </a:xfrm>
          <a:custGeom>
            <a:avLst/>
            <a:gdLst/>
            <a:ahLst/>
            <a:cxnLst/>
            <a:rect l="l" t="t" r="r" b="b"/>
            <a:pathLst>
              <a:path w="3691254" h="11308715">
                <a:moveTo>
                  <a:pt x="3690987" y="0"/>
                </a:moveTo>
                <a:lnTo>
                  <a:pt x="0" y="0"/>
                </a:lnTo>
                <a:lnTo>
                  <a:pt x="0" y="11308556"/>
                </a:lnTo>
                <a:lnTo>
                  <a:pt x="3690987" y="11308556"/>
                </a:lnTo>
                <a:lnTo>
                  <a:pt x="3690987" y="0"/>
                </a:lnTo>
                <a:close/>
              </a:path>
            </a:pathLst>
          </a:custGeom>
          <a:solidFill>
            <a:srgbClr val="93DBB4"/>
          </a:solidFill>
        </p:spPr>
        <p:txBody>
          <a:bodyPr wrap="square" lIns="0" tIns="0" rIns="0" bIns="0" rtlCol="0"/>
          <a:lstStyle/>
          <a:p>
            <a:endParaRPr/>
          </a:p>
        </p:txBody>
      </p:sp>
      <p:sp>
        <p:nvSpPr>
          <p:cNvPr id="14" name="object 5">
            <a:extLst>
              <a:ext uri="{FF2B5EF4-FFF2-40B4-BE49-F238E27FC236}">
                <a16:creationId xmlns:a16="http://schemas.microsoft.com/office/drawing/2014/main" id="{6A2A0A71-E2C4-E0DF-BC9F-3DDE911F6DC3}"/>
              </a:ext>
            </a:extLst>
          </p:cNvPr>
          <p:cNvSpPr/>
          <p:nvPr userDrawn="1"/>
        </p:nvSpPr>
        <p:spPr>
          <a:xfrm>
            <a:off x="7715137" y="0"/>
            <a:ext cx="2238380" cy="6857615"/>
          </a:xfrm>
          <a:custGeom>
            <a:avLst/>
            <a:gdLst/>
            <a:ahLst/>
            <a:cxnLst/>
            <a:rect l="l" t="t" r="r" b="b"/>
            <a:pathLst>
              <a:path w="3691255" h="11308715">
                <a:moveTo>
                  <a:pt x="3690987" y="0"/>
                </a:moveTo>
                <a:lnTo>
                  <a:pt x="0" y="0"/>
                </a:lnTo>
                <a:lnTo>
                  <a:pt x="0" y="11308556"/>
                </a:lnTo>
                <a:lnTo>
                  <a:pt x="3690987" y="11308556"/>
                </a:lnTo>
                <a:lnTo>
                  <a:pt x="3690987" y="0"/>
                </a:lnTo>
                <a:close/>
              </a:path>
            </a:pathLst>
          </a:custGeom>
          <a:solidFill>
            <a:srgbClr val="C1EAD4"/>
          </a:solidFill>
        </p:spPr>
        <p:txBody>
          <a:bodyPr wrap="square" lIns="0" tIns="0" rIns="0" bIns="0" rtlCol="0"/>
          <a:lstStyle/>
          <a:p>
            <a:endParaRPr/>
          </a:p>
        </p:txBody>
      </p:sp>
      <p:sp>
        <p:nvSpPr>
          <p:cNvPr id="15" name="object 6">
            <a:extLst>
              <a:ext uri="{FF2B5EF4-FFF2-40B4-BE49-F238E27FC236}">
                <a16:creationId xmlns:a16="http://schemas.microsoft.com/office/drawing/2014/main" id="{A4EEF137-1CEE-0CAF-6FF6-B4BF4F3220E6}"/>
              </a:ext>
            </a:extLst>
          </p:cNvPr>
          <p:cNvSpPr/>
          <p:nvPr userDrawn="1"/>
        </p:nvSpPr>
        <p:spPr>
          <a:xfrm>
            <a:off x="9953354" y="0"/>
            <a:ext cx="2238380" cy="6857615"/>
          </a:xfrm>
          <a:custGeom>
            <a:avLst/>
            <a:gdLst/>
            <a:ahLst/>
            <a:cxnLst/>
            <a:rect l="l" t="t" r="r" b="b"/>
            <a:pathLst>
              <a:path w="3691255" h="11308715">
                <a:moveTo>
                  <a:pt x="3690976" y="0"/>
                </a:moveTo>
                <a:lnTo>
                  <a:pt x="0" y="0"/>
                </a:lnTo>
                <a:lnTo>
                  <a:pt x="0" y="11308556"/>
                </a:lnTo>
                <a:lnTo>
                  <a:pt x="3690976" y="11308556"/>
                </a:lnTo>
                <a:lnTo>
                  <a:pt x="3690976" y="0"/>
                </a:lnTo>
                <a:close/>
              </a:path>
            </a:pathLst>
          </a:custGeom>
          <a:solidFill>
            <a:srgbClr val="EFF9F4"/>
          </a:solidFill>
        </p:spPr>
        <p:txBody>
          <a:bodyPr wrap="square" lIns="0" tIns="0" rIns="0" bIns="0" rtlCol="0"/>
          <a:lstStyle/>
          <a:p>
            <a:endParaRPr/>
          </a:p>
        </p:txBody>
      </p:sp>
      <p:sp>
        <p:nvSpPr>
          <p:cNvPr id="25" name="Text Placeholder 24">
            <a:extLst>
              <a:ext uri="{FF2B5EF4-FFF2-40B4-BE49-F238E27FC236}">
                <a16:creationId xmlns:a16="http://schemas.microsoft.com/office/drawing/2014/main" id="{005198F1-FB24-3DDB-679C-D337FA814B54}"/>
              </a:ext>
            </a:extLst>
          </p:cNvPr>
          <p:cNvSpPr>
            <a:spLocks noGrp="1"/>
          </p:cNvSpPr>
          <p:nvPr>
            <p:ph type="body" sz="quarter" idx="16"/>
          </p:nvPr>
        </p:nvSpPr>
        <p:spPr>
          <a:xfrm>
            <a:off x="3453234" y="3199900"/>
            <a:ext cx="2023685" cy="784255"/>
          </a:xfrm>
        </p:spPr>
        <p:txBody>
          <a:bodyPr/>
          <a:lstStyle>
            <a:lvl1pPr>
              <a:lnSpc>
                <a:spcPct val="100000"/>
              </a:lnSpc>
              <a:defRPr sz="1500" b="1"/>
            </a:lvl1pPr>
            <a:lvl2pPr marL="0">
              <a:lnSpc>
                <a:spcPct val="100000"/>
              </a:lnSpc>
              <a:spcBef>
                <a:spcPts val="0"/>
              </a:spcBef>
              <a:defRPr sz="1500"/>
            </a:lvl2pPr>
            <a:lvl3pPr marL="0">
              <a:lnSpc>
                <a:spcPct val="100000"/>
              </a:lnSpc>
              <a:defRPr sz="15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16" name="Title 15">
            <a:extLst>
              <a:ext uri="{FF2B5EF4-FFF2-40B4-BE49-F238E27FC236}">
                <a16:creationId xmlns:a16="http://schemas.microsoft.com/office/drawing/2014/main" id="{3CECF875-5617-81A1-8D61-C20930BC2610}"/>
              </a:ext>
            </a:extLst>
          </p:cNvPr>
          <p:cNvSpPr>
            <a:spLocks noGrp="1"/>
          </p:cNvSpPr>
          <p:nvPr>
            <p:ph type="title"/>
          </p:nvPr>
        </p:nvSpPr>
        <p:spPr>
          <a:xfrm>
            <a:off x="380999" y="332963"/>
            <a:ext cx="2439989" cy="1518138"/>
          </a:xfrm>
        </p:spPr>
        <p:txBody>
          <a:bodyPr/>
          <a:lstStyle>
            <a:lvl1pPr>
              <a:defRPr>
                <a:solidFill>
                  <a:schemeClr val="tx1"/>
                </a:solidFill>
              </a:defRPr>
            </a:lvl1pPr>
          </a:lstStyle>
          <a:p>
            <a:r>
              <a:rPr lang="en-US"/>
              <a:t>Click to edit Master title style</a:t>
            </a:r>
            <a:endParaRPr lang="en-GB"/>
          </a:p>
        </p:txBody>
      </p:sp>
      <p:sp>
        <p:nvSpPr>
          <p:cNvPr id="18" name="Text Placeholder 17">
            <a:extLst>
              <a:ext uri="{FF2B5EF4-FFF2-40B4-BE49-F238E27FC236}">
                <a16:creationId xmlns:a16="http://schemas.microsoft.com/office/drawing/2014/main" id="{1391092F-D420-7B5D-2E2E-36CB9FD2BFC7}"/>
              </a:ext>
            </a:extLst>
          </p:cNvPr>
          <p:cNvSpPr>
            <a:spLocks noGrp="1"/>
          </p:cNvSpPr>
          <p:nvPr>
            <p:ph type="body" sz="quarter" idx="14"/>
          </p:nvPr>
        </p:nvSpPr>
        <p:spPr>
          <a:xfrm>
            <a:off x="380999" y="2124738"/>
            <a:ext cx="2491577" cy="3777075"/>
          </a:xfrm>
        </p:spPr>
        <p:txBody>
          <a:bodyPr/>
          <a:lstStyle>
            <a:lvl1pPr>
              <a:defRPr sz="1500">
                <a:solidFill>
                  <a:schemeClr val="tx1"/>
                </a:solidFill>
              </a:defRPr>
            </a:lvl1pPr>
            <a:lvl2pPr>
              <a:defRPr>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6DE493DA-8418-9A7C-6F1F-82FB79D73975}"/>
              </a:ext>
            </a:extLst>
          </p:cNvPr>
          <p:cNvSpPr>
            <a:spLocks noGrp="1"/>
          </p:cNvSpPr>
          <p:nvPr>
            <p:ph type="dt" sz="half" idx="10"/>
          </p:nvPr>
        </p:nvSpPr>
        <p:spPr/>
        <p:txBody>
          <a:bodyPr/>
          <a:lstStyle/>
          <a:p>
            <a:r>
              <a:rPr lang="en-US"/>
              <a:t>26 February 2025 </a:t>
            </a:r>
            <a:endParaRPr lang="en-GB"/>
          </a:p>
        </p:txBody>
      </p:sp>
      <p:sp>
        <p:nvSpPr>
          <p:cNvPr id="5" name="Slide Number Placeholder 4">
            <a:extLst>
              <a:ext uri="{FF2B5EF4-FFF2-40B4-BE49-F238E27FC236}">
                <a16:creationId xmlns:a16="http://schemas.microsoft.com/office/drawing/2014/main" id="{9B84A4D2-D662-CE46-53B8-6ED2352DD545}"/>
              </a:ext>
            </a:extLst>
          </p:cNvPr>
          <p:cNvSpPr>
            <a:spLocks noGrp="1"/>
          </p:cNvSpPr>
          <p:nvPr>
            <p:ph type="sldNum" sz="quarter" idx="12"/>
          </p:nvPr>
        </p:nvSpPr>
        <p:spPr/>
        <p:txBody>
          <a:bodyPr/>
          <a:lstStyle/>
          <a:p>
            <a:fld id="{7D5E98F6-8FA4-B044-B643-EDB11A311320}" type="slidenum">
              <a:rPr lang="en-GB" smtClean="0"/>
              <a:pPr/>
              <a:t>‹#›</a:t>
            </a:fld>
            <a:endParaRPr lang="en-GB"/>
          </a:p>
        </p:txBody>
      </p:sp>
      <p:sp>
        <p:nvSpPr>
          <p:cNvPr id="23" name="Text Placeholder 22">
            <a:extLst>
              <a:ext uri="{FF2B5EF4-FFF2-40B4-BE49-F238E27FC236}">
                <a16:creationId xmlns:a16="http://schemas.microsoft.com/office/drawing/2014/main" id="{DCC72B7B-B087-ECBF-FFC9-52F9E57E6F82}"/>
              </a:ext>
            </a:extLst>
          </p:cNvPr>
          <p:cNvSpPr>
            <a:spLocks noGrp="1"/>
          </p:cNvSpPr>
          <p:nvPr>
            <p:ph type="body" sz="quarter" idx="15" hasCustomPrompt="1"/>
          </p:nvPr>
        </p:nvSpPr>
        <p:spPr>
          <a:xfrm>
            <a:off x="3443193" y="2195067"/>
            <a:ext cx="706979" cy="706979"/>
          </a:xfrm>
          <a:prstGeom prst="ellipse">
            <a:avLst/>
          </a:prstGeom>
          <a:ln>
            <a:solidFill>
              <a:schemeClr val="tx1"/>
            </a:solidFill>
          </a:ln>
        </p:spPr>
        <p:txBody>
          <a:bodyPr anchor="ctr"/>
          <a:lstStyle>
            <a:lvl1pPr algn="ctr">
              <a:defRPr sz="3700"/>
            </a:lvl1pPr>
            <a:lvl2pPr>
              <a:defRPr sz="3700"/>
            </a:lvl2pPr>
            <a:lvl3pPr>
              <a:defRPr sz="3700"/>
            </a:lvl3pPr>
            <a:lvl4pPr>
              <a:defRPr sz="3700"/>
            </a:lvl4pPr>
            <a:lvl5pPr>
              <a:defRPr sz="3700"/>
            </a:lvl5pPr>
          </a:lstStyle>
          <a:p>
            <a:pPr lvl="0"/>
            <a:r>
              <a:rPr lang="en-GB"/>
              <a:t>#</a:t>
            </a:r>
          </a:p>
        </p:txBody>
      </p:sp>
      <p:sp>
        <p:nvSpPr>
          <p:cNvPr id="9" name="Text Placeholder 24">
            <a:extLst>
              <a:ext uri="{FF2B5EF4-FFF2-40B4-BE49-F238E27FC236}">
                <a16:creationId xmlns:a16="http://schemas.microsoft.com/office/drawing/2014/main" id="{8120C6C8-FD40-71C3-34F3-82F0D0A057B3}"/>
              </a:ext>
            </a:extLst>
          </p:cNvPr>
          <p:cNvSpPr>
            <a:spLocks noGrp="1"/>
          </p:cNvSpPr>
          <p:nvPr>
            <p:ph type="body" sz="quarter" idx="25"/>
          </p:nvPr>
        </p:nvSpPr>
        <p:spPr>
          <a:xfrm>
            <a:off x="5651085" y="3199900"/>
            <a:ext cx="2063890" cy="784255"/>
          </a:xfrm>
        </p:spPr>
        <p:txBody>
          <a:bodyPr/>
          <a:lstStyle>
            <a:lvl1pPr>
              <a:lnSpc>
                <a:spcPct val="100000"/>
              </a:lnSpc>
              <a:defRPr sz="1500" b="1"/>
            </a:lvl1pPr>
            <a:lvl2pPr marL="0">
              <a:lnSpc>
                <a:spcPct val="100000"/>
              </a:lnSpc>
              <a:spcBef>
                <a:spcPts val="0"/>
              </a:spcBef>
              <a:defRPr sz="1500"/>
            </a:lvl2pPr>
            <a:lvl3pPr marL="0">
              <a:lnSpc>
                <a:spcPct val="100000"/>
              </a:lnSpc>
              <a:defRPr sz="15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10" name="Text Placeholder 22">
            <a:extLst>
              <a:ext uri="{FF2B5EF4-FFF2-40B4-BE49-F238E27FC236}">
                <a16:creationId xmlns:a16="http://schemas.microsoft.com/office/drawing/2014/main" id="{4DB1ADFD-7E15-4B23-4F5E-93E1B8CC78A1}"/>
              </a:ext>
            </a:extLst>
          </p:cNvPr>
          <p:cNvSpPr>
            <a:spLocks noGrp="1"/>
          </p:cNvSpPr>
          <p:nvPr>
            <p:ph type="body" sz="quarter" idx="26" hasCustomPrompt="1"/>
          </p:nvPr>
        </p:nvSpPr>
        <p:spPr>
          <a:xfrm>
            <a:off x="5641043" y="2195067"/>
            <a:ext cx="706979" cy="706979"/>
          </a:xfrm>
          <a:prstGeom prst="ellipse">
            <a:avLst/>
          </a:prstGeom>
          <a:ln>
            <a:solidFill>
              <a:schemeClr val="tx1"/>
            </a:solidFill>
          </a:ln>
        </p:spPr>
        <p:txBody>
          <a:bodyPr anchor="ctr"/>
          <a:lstStyle>
            <a:lvl1pPr algn="ctr">
              <a:defRPr sz="3700"/>
            </a:lvl1pPr>
            <a:lvl2pPr>
              <a:defRPr sz="3700"/>
            </a:lvl2pPr>
            <a:lvl3pPr>
              <a:defRPr sz="3700"/>
            </a:lvl3pPr>
            <a:lvl4pPr>
              <a:defRPr sz="3700"/>
            </a:lvl4pPr>
            <a:lvl5pPr>
              <a:defRPr sz="3700"/>
            </a:lvl5pPr>
          </a:lstStyle>
          <a:p>
            <a:pPr lvl="0"/>
            <a:r>
              <a:rPr lang="en-GB"/>
              <a:t>#</a:t>
            </a:r>
          </a:p>
        </p:txBody>
      </p:sp>
      <p:sp>
        <p:nvSpPr>
          <p:cNvPr id="12" name="Text Placeholder 24">
            <a:extLst>
              <a:ext uri="{FF2B5EF4-FFF2-40B4-BE49-F238E27FC236}">
                <a16:creationId xmlns:a16="http://schemas.microsoft.com/office/drawing/2014/main" id="{77E3E3B6-742B-540F-DDBF-2A1ABEDC71EA}"/>
              </a:ext>
            </a:extLst>
          </p:cNvPr>
          <p:cNvSpPr>
            <a:spLocks noGrp="1"/>
          </p:cNvSpPr>
          <p:nvPr>
            <p:ph type="body" sz="quarter" idx="27"/>
          </p:nvPr>
        </p:nvSpPr>
        <p:spPr>
          <a:xfrm>
            <a:off x="7921953" y="3199900"/>
            <a:ext cx="2031077" cy="784255"/>
          </a:xfrm>
        </p:spPr>
        <p:txBody>
          <a:bodyPr/>
          <a:lstStyle>
            <a:lvl1pPr>
              <a:lnSpc>
                <a:spcPct val="100000"/>
              </a:lnSpc>
              <a:defRPr sz="1500" b="1"/>
            </a:lvl1pPr>
            <a:lvl2pPr marL="0">
              <a:lnSpc>
                <a:spcPct val="100000"/>
              </a:lnSpc>
              <a:spcBef>
                <a:spcPts val="0"/>
              </a:spcBef>
              <a:defRPr sz="1500"/>
            </a:lvl2pPr>
            <a:lvl3pPr marL="0">
              <a:lnSpc>
                <a:spcPct val="100000"/>
              </a:lnSpc>
              <a:defRPr sz="15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13" name="Text Placeholder 22">
            <a:extLst>
              <a:ext uri="{FF2B5EF4-FFF2-40B4-BE49-F238E27FC236}">
                <a16:creationId xmlns:a16="http://schemas.microsoft.com/office/drawing/2014/main" id="{32180980-A2AC-AAB9-27FF-CD15CC8F8098}"/>
              </a:ext>
            </a:extLst>
          </p:cNvPr>
          <p:cNvSpPr>
            <a:spLocks noGrp="1"/>
          </p:cNvSpPr>
          <p:nvPr>
            <p:ph type="body" sz="quarter" idx="28" hasCustomPrompt="1"/>
          </p:nvPr>
        </p:nvSpPr>
        <p:spPr>
          <a:xfrm>
            <a:off x="7911912" y="2195067"/>
            <a:ext cx="706979" cy="706979"/>
          </a:xfrm>
          <a:prstGeom prst="ellipse">
            <a:avLst/>
          </a:prstGeom>
          <a:ln>
            <a:solidFill>
              <a:schemeClr val="tx1"/>
            </a:solidFill>
          </a:ln>
        </p:spPr>
        <p:txBody>
          <a:bodyPr anchor="ctr"/>
          <a:lstStyle>
            <a:lvl1pPr algn="ctr">
              <a:defRPr sz="3700"/>
            </a:lvl1pPr>
            <a:lvl2pPr>
              <a:defRPr sz="3700"/>
            </a:lvl2pPr>
            <a:lvl3pPr>
              <a:defRPr sz="3700"/>
            </a:lvl3pPr>
            <a:lvl4pPr>
              <a:defRPr sz="3700"/>
            </a:lvl4pPr>
            <a:lvl5pPr>
              <a:defRPr sz="3700"/>
            </a:lvl5pPr>
          </a:lstStyle>
          <a:p>
            <a:pPr lvl="0"/>
            <a:r>
              <a:rPr lang="en-GB"/>
              <a:t>#</a:t>
            </a:r>
          </a:p>
        </p:txBody>
      </p:sp>
      <p:sp>
        <p:nvSpPr>
          <p:cNvPr id="17" name="Text Placeholder 24">
            <a:extLst>
              <a:ext uri="{FF2B5EF4-FFF2-40B4-BE49-F238E27FC236}">
                <a16:creationId xmlns:a16="http://schemas.microsoft.com/office/drawing/2014/main" id="{BC18A88D-404D-E332-E247-67B88E6DE30D}"/>
              </a:ext>
            </a:extLst>
          </p:cNvPr>
          <p:cNvSpPr>
            <a:spLocks noGrp="1"/>
          </p:cNvSpPr>
          <p:nvPr>
            <p:ph type="body" sz="quarter" idx="29"/>
          </p:nvPr>
        </p:nvSpPr>
        <p:spPr>
          <a:xfrm>
            <a:off x="10150130" y="3199900"/>
            <a:ext cx="2023685" cy="784255"/>
          </a:xfrm>
        </p:spPr>
        <p:txBody>
          <a:bodyPr/>
          <a:lstStyle>
            <a:lvl1pPr>
              <a:lnSpc>
                <a:spcPct val="100000"/>
              </a:lnSpc>
              <a:defRPr sz="1500" b="1"/>
            </a:lvl1pPr>
            <a:lvl2pPr marL="0">
              <a:lnSpc>
                <a:spcPct val="100000"/>
              </a:lnSpc>
              <a:spcBef>
                <a:spcPts val="0"/>
              </a:spcBef>
              <a:defRPr sz="1500"/>
            </a:lvl2pPr>
            <a:lvl3pPr marL="0">
              <a:lnSpc>
                <a:spcPct val="100000"/>
              </a:lnSpc>
              <a:defRPr sz="1500"/>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19" name="Text Placeholder 22">
            <a:extLst>
              <a:ext uri="{FF2B5EF4-FFF2-40B4-BE49-F238E27FC236}">
                <a16:creationId xmlns:a16="http://schemas.microsoft.com/office/drawing/2014/main" id="{A42CE5FF-EB51-47A6-2FB0-7E7AE8F0E13F}"/>
              </a:ext>
            </a:extLst>
          </p:cNvPr>
          <p:cNvSpPr>
            <a:spLocks noGrp="1"/>
          </p:cNvSpPr>
          <p:nvPr>
            <p:ph type="body" sz="quarter" idx="30" hasCustomPrompt="1"/>
          </p:nvPr>
        </p:nvSpPr>
        <p:spPr>
          <a:xfrm>
            <a:off x="10140089" y="2195067"/>
            <a:ext cx="706979" cy="706979"/>
          </a:xfrm>
          <a:prstGeom prst="ellipse">
            <a:avLst/>
          </a:prstGeom>
          <a:ln>
            <a:solidFill>
              <a:schemeClr val="tx1"/>
            </a:solidFill>
          </a:ln>
        </p:spPr>
        <p:txBody>
          <a:bodyPr anchor="ctr"/>
          <a:lstStyle>
            <a:lvl1pPr algn="ctr">
              <a:defRPr sz="3700"/>
            </a:lvl1pPr>
            <a:lvl2pPr>
              <a:defRPr sz="3700"/>
            </a:lvl2pPr>
            <a:lvl3pPr>
              <a:defRPr sz="3700"/>
            </a:lvl3pPr>
            <a:lvl4pPr>
              <a:defRPr sz="3700"/>
            </a:lvl4pPr>
            <a:lvl5pPr>
              <a:defRPr sz="3700"/>
            </a:lvl5pPr>
          </a:lstStyle>
          <a:p>
            <a:pPr lvl="0"/>
            <a:r>
              <a:rPr lang="en-GB"/>
              <a:t>#</a:t>
            </a:r>
          </a:p>
        </p:txBody>
      </p:sp>
    </p:spTree>
    <p:extLst>
      <p:ext uri="{BB962C8B-B14F-4D97-AF65-F5344CB8AC3E}">
        <p14:creationId xmlns:p14="http://schemas.microsoft.com/office/powerpoint/2010/main" val="1885217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lth and Safety">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55809A7-4FE5-4BEB-B64F-91899D454519}"/>
              </a:ext>
            </a:extLst>
          </p:cNvPr>
          <p:cNvSpPr>
            <a:spLocks noGrp="1"/>
          </p:cNvSpPr>
          <p:nvPr>
            <p:ph type="body" sz="quarter" idx="13"/>
          </p:nvPr>
        </p:nvSpPr>
        <p:spPr>
          <a:xfrm>
            <a:off x="381000" y="1530620"/>
            <a:ext cx="5342424" cy="4470026"/>
          </a:xfrm>
        </p:spPr>
        <p:txBody>
          <a:bodyPr numCol="2" spcCol="360000"/>
          <a:lstStyle>
            <a:lvl1pPr>
              <a:defRPr sz="1000" b="1"/>
            </a:lvl1pPr>
            <a:lvl2pPr marL="0">
              <a:spcBef>
                <a:spcPts val="1500"/>
              </a:spcBef>
              <a:defRPr sz="1400"/>
            </a:lvl2pPr>
            <a:lvl3pPr marL="0">
              <a:defRPr sz="1400"/>
            </a:lvl3pPr>
            <a:lvl4pPr marL="0">
              <a:defRPr sz="1400"/>
            </a:lvl4pPr>
            <a:lvl5pPr>
              <a:defRPr sz="1400"/>
            </a:lvl5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761EAA25-5718-347C-72BB-895E7014771A}"/>
              </a:ext>
            </a:extLst>
          </p:cNvPr>
          <p:cNvSpPr>
            <a:spLocks noGrp="1"/>
          </p:cNvSpPr>
          <p:nvPr>
            <p:ph type="title"/>
          </p:nvPr>
        </p:nvSpPr>
        <p:spPr>
          <a:xfrm>
            <a:off x="381000" y="365125"/>
            <a:ext cx="5342424" cy="132556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4D59A11-69C7-96F5-9619-AE19BF3D884E}"/>
              </a:ext>
            </a:extLst>
          </p:cNvPr>
          <p:cNvSpPr>
            <a:spLocks noGrp="1"/>
          </p:cNvSpPr>
          <p:nvPr>
            <p:ph type="dt" sz="half" idx="10"/>
          </p:nvPr>
        </p:nvSpPr>
        <p:spPr>
          <a:xfrm>
            <a:off x="4560848" y="6262510"/>
            <a:ext cx="1381367" cy="248399"/>
          </a:xfrm>
        </p:spPr>
        <p:txBody>
          <a:bodyPr/>
          <a:lstStyle/>
          <a:p>
            <a:r>
              <a:rPr lang="en-US"/>
              <a:t>26 February 2025 </a:t>
            </a:r>
            <a:endParaRPr lang="en-GB"/>
          </a:p>
        </p:txBody>
      </p:sp>
      <p:sp>
        <p:nvSpPr>
          <p:cNvPr id="13" name="object 51">
            <a:extLst>
              <a:ext uri="{FF2B5EF4-FFF2-40B4-BE49-F238E27FC236}">
                <a16:creationId xmlns:a16="http://schemas.microsoft.com/office/drawing/2014/main" id="{A229D4F3-24CD-1CD9-4411-CBD5D8EC0701}"/>
              </a:ext>
            </a:extLst>
          </p:cNvPr>
          <p:cNvSpPr/>
          <p:nvPr userDrawn="1"/>
        </p:nvSpPr>
        <p:spPr>
          <a:xfrm>
            <a:off x="3199016" y="1561990"/>
            <a:ext cx="0" cy="3936900"/>
          </a:xfrm>
          <a:custGeom>
            <a:avLst/>
            <a:gdLst/>
            <a:ahLst/>
            <a:cxnLst/>
            <a:rect l="l" t="t" r="r" b="b"/>
            <a:pathLst>
              <a:path h="6492240">
                <a:moveTo>
                  <a:pt x="0" y="0"/>
                </a:moveTo>
                <a:lnTo>
                  <a:pt x="0" y="6491948"/>
                </a:lnTo>
              </a:path>
            </a:pathLst>
          </a:custGeom>
          <a:ln w="9525">
            <a:solidFill>
              <a:srgbClr val="D3CCC1"/>
            </a:solidFill>
          </a:ln>
        </p:spPr>
        <p:txBody>
          <a:bodyPr wrap="square" lIns="0" tIns="0" rIns="0" bIns="0" rtlCol="0"/>
          <a:lstStyle/>
          <a:p>
            <a:endParaRPr/>
          </a:p>
        </p:txBody>
      </p:sp>
      <p:sp>
        <p:nvSpPr>
          <p:cNvPr id="14" name="object 52">
            <a:extLst>
              <a:ext uri="{FF2B5EF4-FFF2-40B4-BE49-F238E27FC236}">
                <a16:creationId xmlns:a16="http://schemas.microsoft.com/office/drawing/2014/main" id="{37CFEED5-B2D6-67F6-8249-CAD58001D8B9}"/>
              </a:ext>
            </a:extLst>
          </p:cNvPr>
          <p:cNvSpPr/>
          <p:nvPr userDrawn="1"/>
        </p:nvSpPr>
        <p:spPr>
          <a:xfrm>
            <a:off x="384576" y="1561990"/>
            <a:ext cx="0" cy="3936900"/>
          </a:xfrm>
          <a:custGeom>
            <a:avLst/>
            <a:gdLst/>
            <a:ahLst/>
            <a:cxnLst/>
            <a:rect l="l" t="t" r="r" b="b"/>
            <a:pathLst>
              <a:path h="6492240">
                <a:moveTo>
                  <a:pt x="0" y="0"/>
                </a:moveTo>
                <a:lnTo>
                  <a:pt x="0" y="6491948"/>
                </a:lnTo>
              </a:path>
            </a:pathLst>
          </a:custGeom>
          <a:ln w="9525">
            <a:solidFill>
              <a:srgbClr val="D3CCC1"/>
            </a:solidFill>
          </a:ln>
        </p:spPr>
        <p:txBody>
          <a:bodyPr wrap="square" lIns="0" tIns="0" rIns="0" bIns="0" rtlCol="0"/>
          <a:lstStyle/>
          <a:p>
            <a:endParaRPr/>
          </a:p>
        </p:txBody>
      </p:sp>
      <p:pic>
        <p:nvPicPr>
          <p:cNvPr id="6" name="Picture 5" descr="A map with a red line">
            <a:extLst>
              <a:ext uri="{FF2B5EF4-FFF2-40B4-BE49-F238E27FC236}">
                <a16:creationId xmlns:a16="http://schemas.microsoft.com/office/drawing/2014/main" id="{0986D7E8-BADB-B1C0-EB30-53FD932F07E9}"/>
              </a:ext>
            </a:extLst>
          </p:cNvPr>
          <p:cNvPicPr>
            <a:picLocks noChangeAspect="1"/>
          </p:cNvPicPr>
          <p:nvPr userDrawn="1"/>
        </p:nvPicPr>
        <p:blipFill>
          <a:blip r:embed="rId2"/>
          <a:stretch>
            <a:fillRect/>
          </a:stretch>
        </p:blipFill>
        <p:spPr>
          <a:xfrm>
            <a:off x="6013456" y="53165"/>
            <a:ext cx="5864408" cy="6674623"/>
          </a:xfrm>
          <a:prstGeom prst="rect">
            <a:avLst/>
          </a:prstGeom>
        </p:spPr>
      </p:pic>
    </p:spTree>
    <p:extLst>
      <p:ext uri="{BB962C8B-B14F-4D97-AF65-F5344CB8AC3E}">
        <p14:creationId xmlns:p14="http://schemas.microsoft.com/office/powerpoint/2010/main" val="4143300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005198F1-FB24-3DDB-679C-D337FA814B54}"/>
              </a:ext>
            </a:extLst>
          </p:cNvPr>
          <p:cNvSpPr>
            <a:spLocks noGrp="1"/>
          </p:cNvSpPr>
          <p:nvPr>
            <p:ph type="body" sz="quarter" idx="16"/>
          </p:nvPr>
        </p:nvSpPr>
        <p:spPr>
          <a:xfrm>
            <a:off x="8313683" y="498065"/>
            <a:ext cx="3526046" cy="536395"/>
          </a:xfrm>
        </p:spPr>
        <p:txBody>
          <a:bodyPr anchor="ctr"/>
          <a:lstStyle>
            <a:lvl1pPr>
              <a:lnSpc>
                <a:spcPct val="100000"/>
              </a:lnSpc>
              <a:defRPr sz="1600" b="0"/>
            </a:lvl1pPr>
            <a:lvl2pPr marL="0">
              <a:lnSpc>
                <a:spcPct val="100000"/>
              </a:lnSpc>
              <a:spcBef>
                <a:spcPts val="0"/>
              </a:spcBef>
              <a:defRPr sz="1600" b="0"/>
            </a:lvl2pPr>
            <a:lvl3pPr marL="0">
              <a:lnSpc>
                <a:spcPct val="100000"/>
              </a:lnSpc>
              <a:defRPr/>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
        <p:nvSpPr>
          <p:cNvPr id="15" name="Picture Placeholder 14">
            <a:extLst>
              <a:ext uri="{FF2B5EF4-FFF2-40B4-BE49-F238E27FC236}">
                <a16:creationId xmlns:a16="http://schemas.microsoft.com/office/drawing/2014/main" id="{F5A1045C-ECF8-7707-4262-77D77D667F5D}"/>
              </a:ext>
            </a:extLst>
          </p:cNvPr>
          <p:cNvSpPr>
            <a:spLocks noGrp="1"/>
          </p:cNvSpPr>
          <p:nvPr>
            <p:ph type="pic" sz="quarter" idx="13"/>
          </p:nvPr>
        </p:nvSpPr>
        <p:spPr>
          <a:xfrm>
            <a:off x="0" y="0"/>
            <a:ext cx="8026400" cy="6858000"/>
          </a:xfrm>
          <a:solidFill>
            <a:schemeClr val="accent5"/>
          </a:solidFill>
        </p:spPr>
        <p:txBody>
          <a:bodyPr anchor="ctr"/>
          <a:lstStyle>
            <a:lvl1pPr algn="ctr">
              <a:defRPr/>
            </a:lvl1pPr>
          </a:lstStyle>
          <a:p>
            <a:r>
              <a:rPr lang="en-US"/>
              <a:t>Click icon to add picture</a:t>
            </a:r>
            <a:endParaRPr lang="en-GB"/>
          </a:p>
        </p:txBody>
      </p:sp>
      <p:sp>
        <p:nvSpPr>
          <p:cNvPr id="16" name="Title 15">
            <a:extLst>
              <a:ext uri="{FF2B5EF4-FFF2-40B4-BE49-F238E27FC236}">
                <a16:creationId xmlns:a16="http://schemas.microsoft.com/office/drawing/2014/main" id="{3CECF875-5617-81A1-8D61-C20930BC2610}"/>
              </a:ext>
            </a:extLst>
          </p:cNvPr>
          <p:cNvSpPr>
            <a:spLocks noGrp="1"/>
          </p:cNvSpPr>
          <p:nvPr>
            <p:ph type="title"/>
          </p:nvPr>
        </p:nvSpPr>
        <p:spPr>
          <a:xfrm>
            <a:off x="380999" y="332963"/>
            <a:ext cx="6292851" cy="677790"/>
          </a:xfrm>
        </p:spPr>
        <p:txBody>
          <a:bodyPr/>
          <a:lstStyle>
            <a:lvl1pPr>
              <a:defRPr>
                <a:solidFill>
                  <a:schemeClr val="bg2"/>
                </a:solidFill>
              </a:defRPr>
            </a:lvl1pPr>
          </a:lstStyle>
          <a:p>
            <a:r>
              <a:rPr lang="en-US"/>
              <a:t>Click to edit Master title style</a:t>
            </a:r>
            <a:endParaRPr lang="en-GB"/>
          </a:p>
        </p:txBody>
      </p:sp>
      <p:sp>
        <p:nvSpPr>
          <p:cNvPr id="18" name="Text Placeholder 17">
            <a:extLst>
              <a:ext uri="{FF2B5EF4-FFF2-40B4-BE49-F238E27FC236}">
                <a16:creationId xmlns:a16="http://schemas.microsoft.com/office/drawing/2014/main" id="{1391092F-D420-7B5D-2E2E-36CB9FD2BFC7}"/>
              </a:ext>
            </a:extLst>
          </p:cNvPr>
          <p:cNvSpPr>
            <a:spLocks noGrp="1"/>
          </p:cNvSpPr>
          <p:nvPr>
            <p:ph type="body" sz="quarter" idx="14"/>
          </p:nvPr>
        </p:nvSpPr>
        <p:spPr>
          <a:xfrm>
            <a:off x="380999" y="944943"/>
            <a:ext cx="3724275" cy="3777075"/>
          </a:xfrm>
        </p:spPr>
        <p:txBody>
          <a:bodyPr/>
          <a:lstStyle>
            <a:lvl1pPr>
              <a:defRPr>
                <a:solidFill>
                  <a:schemeClr val="bg2"/>
                </a:solidFill>
              </a:defRPr>
            </a:lvl1pPr>
            <a:lvl2pPr>
              <a:defRPr>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6DE493DA-8418-9A7C-6F1F-82FB79D73975}"/>
              </a:ext>
            </a:extLst>
          </p:cNvPr>
          <p:cNvSpPr>
            <a:spLocks noGrp="1"/>
          </p:cNvSpPr>
          <p:nvPr>
            <p:ph type="dt" sz="half" idx="10"/>
          </p:nvPr>
        </p:nvSpPr>
        <p:spPr/>
        <p:txBody>
          <a:bodyPr/>
          <a:lstStyle/>
          <a:p>
            <a:r>
              <a:rPr lang="en-US"/>
              <a:t>26 February 2025 </a:t>
            </a:r>
            <a:endParaRPr lang="en-GB"/>
          </a:p>
        </p:txBody>
      </p:sp>
      <p:sp>
        <p:nvSpPr>
          <p:cNvPr id="5" name="Slide Number Placeholder 4">
            <a:extLst>
              <a:ext uri="{FF2B5EF4-FFF2-40B4-BE49-F238E27FC236}">
                <a16:creationId xmlns:a16="http://schemas.microsoft.com/office/drawing/2014/main" id="{9B84A4D2-D662-CE46-53B8-6ED2352DD545}"/>
              </a:ext>
            </a:extLst>
          </p:cNvPr>
          <p:cNvSpPr>
            <a:spLocks noGrp="1"/>
          </p:cNvSpPr>
          <p:nvPr>
            <p:ph type="sldNum" sz="quarter" idx="12"/>
          </p:nvPr>
        </p:nvSpPr>
        <p:spPr/>
        <p:txBody>
          <a:bodyPr/>
          <a:lstStyle/>
          <a:p>
            <a:fld id="{7D5E98F6-8FA4-B044-B643-EDB11A311320}" type="slidenum">
              <a:rPr lang="en-GB" smtClean="0"/>
              <a:pPr/>
              <a:t>‹#›</a:t>
            </a:fld>
            <a:endParaRPr lang="en-GB"/>
          </a:p>
        </p:txBody>
      </p:sp>
      <p:pic>
        <p:nvPicPr>
          <p:cNvPr id="10" name="Graphic 9">
            <a:extLst>
              <a:ext uri="{FF2B5EF4-FFF2-40B4-BE49-F238E27FC236}">
                <a16:creationId xmlns:a16="http://schemas.microsoft.com/office/drawing/2014/main" id="{2BAADC36-C786-9FB7-676B-354A5722723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81395" y="6341194"/>
            <a:ext cx="982982" cy="133516"/>
          </a:xfrm>
          <a:prstGeom prst="rect">
            <a:avLst/>
          </a:prstGeom>
        </p:spPr>
      </p:pic>
    </p:spTree>
    <p:extLst>
      <p:ext uri="{BB962C8B-B14F-4D97-AF65-F5344CB8AC3E}">
        <p14:creationId xmlns:p14="http://schemas.microsoft.com/office/powerpoint/2010/main" val="4097333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EDF85-DB7C-F24F-0790-AFC8126B3BB7}"/>
              </a:ext>
            </a:extLst>
          </p:cNvPr>
          <p:cNvSpPr>
            <a:spLocks noGrp="1"/>
          </p:cNvSpPr>
          <p:nvPr>
            <p:ph type="title"/>
          </p:nvPr>
        </p:nvSpPr>
        <p:spPr/>
        <p:txBody>
          <a:bodyPr/>
          <a:lstStyle>
            <a:lvl1pPr>
              <a:defRPr sz="2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E5602EAB-BA96-AE01-2ED4-71EC8E1B6276}"/>
              </a:ext>
            </a:extLst>
          </p:cNvPr>
          <p:cNvSpPr>
            <a:spLocks noGrp="1"/>
          </p:cNvSpPr>
          <p:nvPr>
            <p:ph type="dt" sz="half" idx="10"/>
          </p:nvPr>
        </p:nvSpPr>
        <p:spPr/>
        <p:txBody>
          <a:bodyPr/>
          <a:lstStyle/>
          <a:p>
            <a:r>
              <a:rPr lang="en-US"/>
              <a:t>26 February 2025 </a:t>
            </a:r>
            <a:endParaRPr lang="en-GB"/>
          </a:p>
        </p:txBody>
      </p:sp>
      <p:sp>
        <p:nvSpPr>
          <p:cNvPr id="5" name="Slide Number Placeholder 4">
            <a:extLst>
              <a:ext uri="{FF2B5EF4-FFF2-40B4-BE49-F238E27FC236}">
                <a16:creationId xmlns:a16="http://schemas.microsoft.com/office/drawing/2014/main" id="{A36F9D8A-E75E-DF52-E142-113C071C14C2}"/>
              </a:ext>
            </a:extLst>
          </p:cNvPr>
          <p:cNvSpPr>
            <a:spLocks noGrp="1"/>
          </p:cNvSpPr>
          <p:nvPr>
            <p:ph type="sldNum" sz="quarter" idx="12"/>
          </p:nvPr>
        </p:nvSpPr>
        <p:spPr/>
        <p:txBody>
          <a:bodyPr/>
          <a:lstStyle/>
          <a:p>
            <a:fld id="{7D5E98F6-8FA4-B044-B643-EDB11A311320}" type="slidenum">
              <a:rPr lang="en-GB" smtClean="0"/>
              <a:pPr/>
              <a:t>‹#›</a:t>
            </a:fld>
            <a:endParaRPr lang="en-GB"/>
          </a:p>
        </p:txBody>
      </p:sp>
      <p:sp>
        <p:nvSpPr>
          <p:cNvPr id="6" name="object 8">
            <a:extLst>
              <a:ext uri="{FF2B5EF4-FFF2-40B4-BE49-F238E27FC236}">
                <a16:creationId xmlns:a16="http://schemas.microsoft.com/office/drawing/2014/main" id="{D5814DEF-431D-5934-E724-85E8E2054C71}"/>
              </a:ext>
            </a:extLst>
          </p:cNvPr>
          <p:cNvSpPr/>
          <p:nvPr userDrawn="1"/>
        </p:nvSpPr>
        <p:spPr>
          <a:xfrm>
            <a:off x="381402" y="1663584"/>
            <a:ext cx="1904914" cy="4341987"/>
          </a:xfrm>
          <a:custGeom>
            <a:avLst/>
            <a:gdLst/>
            <a:ahLst/>
            <a:cxnLst/>
            <a:rect l="l" t="t" r="r" b="b"/>
            <a:pathLst>
              <a:path w="3141345" h="7160259">
                <a:moveTo>
                  <a:pt x="3141265" y="0"/>
                </a:moveTo>
                <a:lnTo>
                  <a:pt x="0" y="0"/>
                </a:lnTo>
                <a:lnTo>
                  <a:pt x="0" y="7159771"/>
                </a:lnTo>
                <a:lnTo>
                  <a:pt x="3141265" y="7159771"/>
                </a:lnTo>
                <a:lnTo>
                  <a:pt x="3141265" y="0"/>
                </a:lnTo>
                <a:close/>
              </a:path>
            </a:pathLst>
          </a:custGeom>
          <a:solidFill>
            <a:srgbClr val="A4B4B7"/>
          </a:solidFill>
        </p:spPr>
        <p:txBody>
          <a:bodyPr wrap="square" lIns="0" tIns="0" rIns="0" bIns="0" rtlCol="0"/>
          <a:lstStyle/>
          <a:p>
            <a:endParaRPr/>
          </a:p>
        </p:txBody>
      </p:sp>
      <p:sp>
        <p:nvSpPr>
          <p:cNvPr id="7" name="object 9">
            <a:extLst>
              <a:ext uri="{FF2B5EF4-FFF2-40B4-BE49-F238E27FC236}">
                <a16:creationId xmlns:a16="http://schemas.microsoft.com/office/drawing/2014/main" id="{86153458-3D9E-E24A-F504-36397F9FC235}"/>
              </a:ext>
            </a:extLst>
          </p:cNvPr>
          <p:cNvSpPr/>
          <p:nvPr userDrawn="1"/>
        </p:nvSpPr>
        <p:spPr>
          <a:xfrm>
            <a:off x="4191134" y="1663584"/>
            <a:ext cx="1904914" cy="4341987"/>
          </a:xfrm>
          <a:custGeom>
            <a:avLst/>
            <a:gdLst/>
            <a:ahLst/>
            <a:cxnLst/>
            <a:rect l="l" t="t" r="r" b="b"/>
            <a:pathLst>
              <a:path w="3141345" h="7160259">
                <a:moveTo>
                  <a:pt x="3141265" y="0"/>
                </a:moveTo>
                <a:lnTo>
                  <a:pt x="0" y="0"/>
                </a:lnTo>
                <a:lnTo>
                  <a:pt x="0" y="7159771"/>
                </a:lnTo>
                <a:lnTo>
                  <a:pt x="3141265" y="7159771"/>
                </a:lnTo>
                <a:lnTo>
                  <a:pt x="3141265" y="0"/>
                </a:lnTo>
                <a:close/>
              </a:path>
            </a:pathLst>
          </a:custGeom>
          <a:solidFill>
            <a:srgbClr val="A0C4EA"/>
          </a:solidFill>
        </p:spPr>
        <p:txBody>
          <a:bodyPr wrap="square" lIns="0" tIns="0" rIns="0" bIns="0" rtlCol="0"/>
          <a:lstStyle/>
          <a:p>
            <a:endParaRPr/>
          </a:p>
        </p:txBody>
      </p:sp>
      <p:sp>
        <p:nvSpPr>
          <p:cNvPr id="8" name="object 10">
            <a:extLst>
              <a:ext uri="{FF2B5EF4-FFF2-40B4-BE49-F238E27FC236}">
                <a16:creationId xmlns:a16="http://schemas.microsoft.com/office/drawing/2014/main" id="{6933462F-B05E-0587-433E-121B9F4CB7D8}"/>
              </a:ext>
            </a:extLst>
          </p:cNvPr>
          <p:cNvSpPr/>
          <p:nvPr userDrawn="1"/>
        </p:nvSpPr>
        <p:spPr>
          <a:xfrm>
            <a:off x="8000866" y="1663584"/>
            <a:ext cx="1904914" cy="4341987"/>
          </a:xfrm>
          <a:custGeom>
            <a:avLst/>
            <a:gdLst/>
            <a:ahLst/>
            <a:cxnLst/>
            <a:rect l="l" t="t" r="r" b="b"/>
            <a:pathLst>
              <a:path w="3141344" h="7160259">
                <a:moveTo>
                  <a:pt x="3141265" y="0"/>
                </a:moveTo>
                <a:lnTo>
                  <a:pt x="0" y="0"/>
                </a:lnTo>
                <a:lnTo>
                  <a:pt x="0" y="7159771"/>
                </a:lnTo>
                <a:lnTo>
                  <a:pt x="3141265" y="7159771"/>
                </a:lnTo>
                <a:lnTo>
                  <a:pt x="3141265" y="0"/>
                </a:lnTo>
                <a:close/>
              </a:path>
            </a:pathLst>
          </a:custGeom>
          <a:solidFill>
            <a:srgbClr val="1C444C"/>
          </a:solidFill>
        </p:spPr>
        <p:txBody>
          <a:bodyPr wrap="square" lIns="0" tIns="0" rIns="0" bIns="0" rtlCol="0"/>
          <a:lstStyle/>
          <a:p>
            <a:endParaRPr/>
          </a:p>
        </p:txBody>
      </p:sp>
      <p:sp>
        <p:nvSpPr>
          <p:cNvPr id="9" name="object 11">
            <a:extLst>
              <a:ext uri="{FF2B5EF4-FFF2-40B4-BE49-F238E27FC236}">
                <a16:creationId xmlns:a16="http://schemas.microsoft.com/office/drawing/2014/main" id="{D413FD60-4874-D3C7-7BD8-5319CF00A2B2}"/>
              </a:ext>
            </a:extLst>
          </p:cNvPr>
          <p:cNvSpPr/>
          <p:nvPr userDrawn="1"/>
        </p:nvSpPr>
        <p:spPr>
          <a:xfrm>
            <a:off x="2286268" y="1663584"/>
            <a:ext cx="1904914" cy="4341987"/>
          </a:xfrm>
          <a:custGeom>
            <a:avLst/>
            <a:gdLst/>
            <a:ahLst/>
            <a:cxnLst/>
            <a:rect l="l" t="t" r="r" b="b"/>
            <a:pathLst>
              <a:path w="3141345" h="7160259">
                <a:moveTo>
                  <a:pt x="3141265" y="0"/>
                </a:moveTo>
                <a:lnTo>
                  <a:pt x="0" y="0"/>
                </a:lnTo>
                <a:lnTo>
                  <a:pt x="0" y="7159771"/>
                </a:lnTo>
                <a:lnTo>
                  <a:pt x="3141265" y="7159771"/>
                </a:lnTo>
                <a:lnTo>
                  <a:pt x="3141265" y="0"/>
                </a:lnTo>
                <a:close/>
              </a:path>
            </a:pathLst>
          </a:custGeom>
          <a:solidFill>
            <a:srgbClr val="DDF3E7"/>
          </a:solidFill>
        </p:spPr>
        <p:txBody>
          <a:bodyPr wrap="square" lIns="0" tIns="0" rIns="0" bIns="0" rtlCol="0"/>
          <a:lstStyle/>
          <a:p>
            <a:endParaRPr/>
          </a:p>
        </p:txBody>
      </p:sp>
      <p:sp>
        <p:nvSpPr>
          <p:cNvPr id="10" name="object 12">
            <a:extLst>
              <a:ext uri="{FF2B5EF4-FFF2-40B4-BE49-F238E27FC236}">
                <a16:creationId xmlns:a16="http://schemas.microsoft.com/office/drawing/2014/main" id="{65B7FF66-69BB-82FB-5335-3C24EE3E781A}"/>
              </a:ext>
            </a:extLst>
          </p:cNvPr>
          <p:cNvSpPr/>
          <p:nvPr userDrawn="1"/>
        </p:nvSpPr>
        <p:spPr>
          <a:xfrm>
            <a:off x="6096000" y="1663584"/>
            <a:ext cx="1904914" cy="4341987"/>
          </a:xfrm>
          <a:custGeom>
            <a:avLst/>
            <a:gdLst/>
            <a:ahLst/>
            <a:cxnLst/>
            <a:rect l="l" t="t" r="r" b="b"/>
            <a:pathLst>
              <a:path w="3141344" h="7160259">
                <a:moveTo>
                  <a:pt x="3141265" y="0"/>
                </a:moveTo>
                <a:lnTo>
                  <a:pt x="0" y="0"/>
                </a:lnTo>
                <a:lnTo>
                  <a:pt x="0" y="7159771"/>
                </a:lnTo>
                <a:lnTo>
                  <a:pt x="3141265" y="7159771"/>
                </a:lnTo>
                <a:lnTo>
                  <a:pt x="3141265" y="0"/>
                </a:lnTo>
                <a:close/>
              </a:path>
            </a:pathLst>
          </a:custGeom>
          <a:solidFill>
            <a:srgbClr val="EAE6E1"/>
          </a:solidFill>
        </p:spPr>
        <p:txBody>
          <a:bodyPr wrap="square" lIns="0" tIns="0" rIns="0" bIns="0" rtlCol="0"/>
          <a:lstStyle/>
          <a:p>
            <a:endParaRPr/>
          </a:p>
        </p:txBody>
      </p:sp>
      <p:sp>
        <p:nvSpPr>
          <p:cNvPr id="11" name="object 13">
            <a:extLst>
              <a:ext uri="{FF2B5EF4-FFF2-40B4-BE49-F238E27FC236}">
                <a16:creationId xmlns:a16="http://schemas.microsoft.com/office/drawing/2014/main" id="{5DFC61EA-C5C5-DAEF-313A-D5413961A8FF}"/>
              </a:ext>
            </a:extLst>
          </p:cNvPr>
          <p:cNvSpPr/>
          <p:nvPr userDrawn="1"/>
        </p:nvSpPr>
        <p:spPr>
          <a:xfrm>
            <a:off x="9905733" y="1663584"/>
            <a:ext cx="1904914" cy="4341987"/>
          </a:xfrm>
          <a:custGeom>
            <a:avLst/>
            <a:gdLst/>
            <a:ahLst/>
            <a:cxnLst/>
            <a:rect l="l" t="t" r="r" b="b"/>
            <a:pathLst>
              <a:path w="3141344" h="7160259">
                <a:moveTo>
                  <a:pt x="3141265" y="0"/>
                </a:moveTo>
                <a:lnTo>
                  <a:pt x="0" y="0"/>
                </a:lnTo>
                <a:lnTo>
                  <a:pt x="0" y="7159771"/>
                </a:lnTo>
                <a:lnTo>
                  <a:pt x="3141265" y="7159771"/>
                </a:lnTo>
                <a:lnTo>
                  <a:pt x="3141265" y="0"/>
                </a:lnTo>
                <a:close/>
              </a:path>
            </a:pathLst>
          </a:custGeom>
          <a:solidFill>
            <a:srgbClr val="66CC93"/>
          </a:solidFill>
        </p:spPr>
        <p:txBody>
          <a:bodyPr wrap="square" lIns="0" tIns="0" rIns="0" bIns="0" rtlCol="0"/>
          <a:lstStyle/>
          <a:p>
            <a:endParaRPr/>
          </a:p>
        </p:txBody>
      </p:sp>
      <p:sp>
        <p:nvSpPr>
          <p:cNvPr id="17" name="Text Placeholder 24">
            <a:extLst>
              <a:ext uri="{FF2B5EF4-FFF2-40B4-BE49-F238E27FC236}">
                <a16:creationId xmlns:a16="http://schemas.microsoft.com/office/drawing/2014/main" id="{913FFD81-2F76-53F8-28B2-9148F4FBE7DF}"/>
              </a:ext>
            </a:extLst>
          </p:cNvPr>
          <p:cNvSpPr>
            <a:spLocks noGrp="1"/>
          </p:cNvSpPr>
          <p:nvPr>
            <p:ph type="body" sz="quarter" idx="16"/>
          </p:nvPr>
        </p:nvSpPr>
        <p:spPr>
          <a:xfrm>
            <a:off x="589585" y="3273441"/>
            <a:ext cx="1516448" cy="1385481"/>
          </a:xfrm>
        </p:spPr>
        <p:txBody>
          <a:bodyPr anchor="t"/>
          <a:lstStyle>
            <a:lvl1pPr>
              <a:lnSpc>
                <a:spcPct val="100000"/>
              </a:lnSpc>
              <a:defRPr sz="1600" b="1"/>
            </a:lvl1pPr>
            <a:lvl2pPr marL="0">
              <a:lnSpc>
                <a:spcPct val="100000"/>
              </a:lnSpc>
              <a:spcBef>
                <a:spcPts val="0"/>
              </a:spcBef>
              <a:defRPr sz="1600"/>
            </a:lvl2pPr>
            <a:lvl3pPr marL="0">
              <a:lnSpc>
                <a:spcPct val="100000"/>
              </a:lnSpc>
              <a:defRPr/>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grpSp>
        <p:nvGrpSpPr>
          <p:cNvPr id="20" name="Group 19">
            <a:extLst>
              <a:ext uri="{FF2B5EF4-FFF2-40B4-BE49-F238E27FC236}">
                <a16:creationId xmlns:a16="http://schemas.microsoft.com/office/drawing/2014/main" id="{3CBB080E-B706-2BCE-DE1A-AA1DCB7E9FEB}"/>
              </a:ext>
            </a:extLst>
          </p:cNvPr>
          <p:cNvGrpSpPr/>
          <p:nvPr userDrawn="1"/>
        </p:nvGrpSpPr>
        <p:grpSpPr>
          <a:xfrm>
            <a:off x="1753699" y="1846744"/>
            <a:ext cx="352334" cy="352334"/>
            <a:chOff x="1753699" y="1846744"/>
            <a:chExt cx="352334" cy="352334"/>
          </a:xfrm>
        </p:grpSpPr>
        <p:sp>
          <p:nvSpPr>
            <p:cNvPr id="14" name="object 21">
              <a:extLst>
                <a:ext uri="{FF2B5EF4-FFF2-40B4-BE49-F238E27FC236}">
                  <a16:creationId xmlns:a16="http://schemas.microsoft.com/office/drawing/2014/main" id="{AD1BB155-1D93-DEEC-9A7C-23F746DE2B90}"/>
                </a:ext>
              </a:extLst>
            </p:cNvPr>
            <p:cNvSpPr/>
            <p:nvPr/>
          </p:nvSpPr>
          <p:spPr>
            <a:xfrm>
              <a:off x="1753699" y="1846744"/>
              <a:ext cx="352334" cy="352334"/>
            </a:xfrm>
            <a:custGeom>
              <a:avLst/>
              <a:gdLst/>
              <a:ahLst/>
              <a:cxnLst/>
              <a:rect l="l" t="t" r="r" b="b"/>
              <a:pathLst>
                <a:path w="581025" h="581025">
                  <a:moveTo>
                    <a:pt x="290326" y="580652"/>
                  </a:moveTo>
                  <a:lnTo>
                    <a:pt x="337418" y="576852"/>
                  </a:lnTo>
                  <a:lnTo>
                    <a:pt x="382090" y="565851"/>
                  </a:lnTo>
                  <a:lnTo>
                    <a:pt x="423746" y="548246"/>
                  </a:lnTo>
                  <a:lnTo>
                    <a:pt x="461788" y="524635"/>
                  </a:lnTo>
                  <a:lnTo>
                    <a:pt x="495617" y="495617"/>
                  </a:lnTo>
                  <a:lnTo>
                    <a:pt x="524635" y="461788"/>
                  </a:lnTo>
                  <a:lnTo>
                    <a:pt x="548246" y="423746"/>
                  </a:lnTo>
                  <a:lnTo>
                    <a:pt x="565851" y="382090"/>
                  </a:lnTo>
                  <a:lnTo>
                    <a:pt x="576852" y="337418"/>
                  </a:lnTo>
                  <a:lnTo>
                    <a:pt x="580652" y="290326"/>
                  </a:lnTo>
                  <a:lnTo>
                    <a:pt x="576852" y="243234"/>
                  </a:lnTo>
                  <a:lnTo>
                    <a:pt x="565851" y="198561"/>
                  </a:lnTo>
                  <a:lnTo>
                    <a:pt x="548246" y="156905"/>
                  </a:lnTo>
                  <a:lnTo>
                    <a:pt x="524635" y="118864"/>
                  </a:lnTo>
                  <a:lnTo>
                    <a:pt x="495617" y="85035"/>
                  </a:lnTo>
                  <a:lnTo>
                    <a:pt x="461788" y="56016"/>
                  </a:lnTo>
                  <a:lnTo>
                    <a:pt x="423746" y="32406"/>
                  </a:lnTo>
                  <a:lnTo>
                    <a:pt x="382090" y="14801"/>
                  </a:lnTo>
                  <a:lnTo>
                    <a:pt x="337418" y="3799"/>
                  </a:lnTo>
                  <a:lnTo>
                    <a:pt x="290326" y="0"/>
                  </a:lnTo>
                  <a:lnTo>
                    <a:pt x="243234" y="3799"/>
                  </a:lnTo>
                  <a:lnTo>
                    <a:pt x="198561" y="14801"/>
                  </a:lnTo>
                  <a:lnTo>
                    <a:pt x="156905" y="32406"/>
                  </a:lnTo>
                  <a:lnTo>
                    <a:pt x="118864" y="56016"/>
                  </a:lnTo>
                  <a:lnTo>
                    <a:pt x="85035" y="85035"/>
                  </a:lnTo>
                  <a:lnTo>
                    <a:pt x="56016" y="118864"/>
                  </a:lnTo>
                  <a:lnTo>
                    <a:pt x="32406" y="156905"/>
                  </a:lnTo>
                  <a:lnTo>
                    <a:pt x="14801" y="198561"/>
                  </a:lnTo>
                  <a:lnTo>
                    <a:pt x="3799" y="243234"/>
                  </a:lnTo>
                  <a:lnTo>
                    <a:pt x="0" y="290326"/>
                  </a:lnTo>
                  <a:lnTo>
                    <a:pt x="3799" y="337418"/>
                  </a:lnTo>
                  <a:lnTo>
                    <a:pt x="14801" y="382090"/>
                  </a:lnTo>
                  <a:lnTo>
                    <a:pt x="32406" y="423746"/>
                  </a:lnTo>
                  <a:lnTo>
                    <a:pt x="56016" y="461788"/>
                  </a:lnTo>
                  <a:lnTo>
                    <a:pt x="85035" y="495617"/>
                  </a:lnTo>
                  <a:lnTo>
                    <a:pt x="118864" y="524635"/>
                  </a:lnTo>
                  <a:lnTo>
                    <a:pt x="156905" y="548246"/>
                  </a:lnTo>
                  <a:lnTo>
                    <a:pt x="198561" y="565851"/>
                  </a:lnTo>
                  <a:lnTo>
                    <a:pt x="243234" y="576852"/>
                  </a:lnTo>
                  <a:lnTo>
                    <a:pt x="290326" y="580652"/>
                  </a:lnTo>
                  <a:close/>
                </a:path>
              </a:pathLst>
            </a:custGeom>
            <a:ln w="9525">
              <a:solidFill>
                <a:srgbClr val="231F20"/>
              </a:solidFill>
            </a:ln>
          </p:spPr>
          <p:txBody>
            <a:bodyPr wrap="square" lIns="0" tIns="0" rIns="0" bIns="0" rtlCol="0"/>
            <a:lstStyle/>
            <a:p>
              <a:endParaRPr/>
            </a:p>
          </p:txBody>
        </p:sp>
        <p:sp>
          <p:nvSpPr>
            <p:cNvPr id="15" name="object 22">
              <a:extLst>
                <a:ext uri="{FF2B5EF4-FFF2-40B4-BE49-F238E27FC236}">
                  <a16:creationId xmlns:a16="http://schemas.microsoft.com/office/drawing/2014/main" id="{C601C5EA-6C4A-723A-6E0F-DCA0956FAAB4}"/>
                </a:ext>
              </a:extLst>
            </p:cNvPr>
            <p:cNvSpPr/>
            <p:nvPr/>
          </p:nvSpPr>
          <p:spPr>
            <a:xfrm>
              <a:off x="1850383" y="2025979"/>
              <a:ext cx="159032" cy="0"/>
            </a:xfrm>
            <a:custGeom>
              <a:avLst/>
              <a:gdLst/>
              <a:ahLst/>
              <a:cxnLst/>
              <a:rect l="l" t="t" r="r" b="b"/>
              <a:pathLst>
                <a:path w="262254">
                  <a:moveTo>
                    <a:pt x="0" y="0"/>
                  </a:moveTo>
                  <a:lnTo>
                    <a:pt x="261772" y="0"/>
                  </a:lnTo>
                </a:path>
              </a:pathLst>
            </a:custGeom>
            <a:ln w="9525">
              <a:solidFill>
                <a:srgbClr val="231F20"/>
              </a:solidFill>
            </a:ln>
          </p:spPr>
          <p:txBody>
            <a:bodyPr wrap="square" lIns="0" tIns="0" rIns="0" bIns="0" rtlCol="0"/>
            <a:lstStyle/>
            <a:p>
              <a:endParaRPr/>
            </a:p>
          </p:txBody>
        </p:sp>
        <p:sp>
          <p:nvSpPr>
            <p:cNvPr id="16" name="object 23">
              <a:extLst>
                <a:ext uri="{FF2B5EF4-FFF2-40B4-BE49-F238E27FC236}">
                  <a16:creationId xmlns:a16="http://schemas.microsoft.com/office/drawing/2014/main" id="{3560C386-4ADD-4C9B-5D75-9D7DD3D53EC4}"/>
                </a:ext>
              </a:extLst>
            </p:cNvPr>
            <p:cNvSpPr/>
            <p:nvPr/>
          </p:nvSpPr>
          <p:spPr>
            <a:xfrm>
              <a:off x="1950287" y="1966198"/>
              <a:ext cx="60070" cy="119755"/>
            </a:xfrm>
            <a:custGeom>
              <a:avLst/>
              <a:gdLst/>
              <a:ahLst/>
              <a:cxnLst/>
              <a:rect l="l" t="t" r="r" b="b"/>
              <a:pathLst>
                <a:path w="99060" h="197485">
                  <a:moveTo>
                    <a:pt x="0" y="197156"/>
                  </a:moveTo>
                  <a:lnTo>
                    <a:pt x="98583" y="98572"/>
                  </a:lnTo>
                  <a:lnTo>
                    <a:pt x="10" y="0"/>
                  </a:lnTo>
                </a:path>
              </a:pathLst>
            </a:custGeom>
            <a:ln w="9525">
              <a:solidFill>
                <a:srgbClr val="231F20"/>
              </a:solidFill>
            </a:ln>
          </p:spPr>
          <p:txBody>
            <a:bodyPr wrap="square" lIns="0" tIns="0" rIns="0" bIns="0" rtlCol="0"/>
            <a:lstStyle/>
            <a:p>
              <a:endParaRPr/>
            </a:p>
          </p:txBody>
        </p:sp>
      </p:grpSp>
      <p:sp>
        <p:nvSpPr>
          <p:cNvPr id="21" name="Text Placeholder 24">
            <a:extLst>
              <a:ext uri="{FF2B5EF4-FFF2-40B4-BE49-F238E27FC236}">
                <a16:creationId xmlns:a16="http://schemas.microsoft.com/office/drawing/2014/main" id="{2B869CD8-3DB8-AEA3-DC84-A036A866229A}"/>
              </a:ext>
            </a:extLst>
          </p:cNvPr>
          <p:cNvSpPr>
            <a:spLocks noGrp="1"/>
          </p:cNvSpPr>
          <p:nvPr>
            <p:ph type="body" sz="quarter" idx="17"/>
          </p:nvPr>
        </p:nvSpPr>
        <p:spPr>
          <a:xfrm>
            <a:off x="2491737" y="3273441"/>
            <a:ext cx="1516448" cy="1385481"/>
          </a:xfrm>
        </p:spPr>
        <p:txBody>
          <a:bodyPr anchor="t"/>
          <a:lstStyle>
            <a:lvl1pPr>
              <a:lnSpc>
                <a:spcPct val="100000"/>
              </a:lnSpc>
              <a:defRPr sz="1600" b="1"/>
            </a:lvl1pPr>
            <a:lvl2pPr marL="0">
              <a:lnSpc>
                <a:spcPct val="100000"/>
              </a:lnSpc>
              <a:spcBef>
                <a:spcPts val="0"/>
              </a:spcBef>
              <a:defRPr sz="1600"/>
            </a:lvl2pPr>
            <a:lvl3pPr marL="0">
              <a:lnSpc>
                <a:spcPct val="100000"/>
              </a:lnSpc>
              <a:defRPr/>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grpSp>
        <p:nvGrpSpPr>
          <p:cNvPr id="22" name="Group 21">
            <a:extLst>
              <a:ext uri="{FF2B5EF4-FFF2-40B4-BE49-F238E27FC236}">
                <a16:creationId xmlns:a16="http://schemas.microsoft.com/office/drawing/2014/main" id="{07C57998-5D82-6245-184D-92122F2696FB}"/>
              </a:ext>
            </a:extLst>
          </p:cNvPr>
          <p:cNvGrpSpPr/>
          <p:nvPr userDrawn="1"/>
        </p:nvGrpSpPr>
        <p:grpSpPr>
          <a:xfrm>
            <a:off x="3655754" y="1846744"/>
            <a:ext cx="352334" cy="352334"/>
            <a:chOff x="1753699" y="1846744"/>
            <a:chExt cx="352334" cy="352334"/>
          </a:xfrm>
        </p:grpSpPr>
        <p:sp>
          <p:nvSpPr>
            <p:cNvPr id="23" name="object 21">
              <a:extLst>
                <a:ext uri="{FF2B5EF4-FFF2-40B4-BE49-F238E27FC236}">
                  <a16:creationId xmlns:a16="http://schemas.microsoft.com/office/drawing/2014/main" id="{3C130FA8-0F4A-628E-5F5E-ADC3B8335DB7}"/>
                </a:ext>
              </a:extLst>
            </p:cNvPr>
            <p:cNvSpPr/>
            <p:nvPr/>
          </p:nvSpPr>
          <p:spPr>
            <a:xfrm>
              <a:off x="1753699" y="1846744"/>
              <a:ext cx="352334" cy="352334"/>
            </a:xfrm>
            <a:custGeom>
              <a:avLst/>
              <a:gdLst/>
              <a:ahLst/>
              <a:cxnLst/>
              <a:rect l="l" t="t" r="r" b="b"/>
              <a:pathLst>
                <a:path w="581025" h="581025">
                  <a:moveTo>
                    <a:pt x="290326" y="580652"/>
                  </a:moveTo>
                  <a:lnTo>
                    <a:pt x="337418" y="576852"/>
                  </a:lnTo>
                  <a:lnTo>
                    <a:pt x="382090" y="565851"/>
                  </a:lnTo>
                  <a:lnTo>
                    <a:pt x="423746" y="548246"/>
                  </a:lnTo>
                  <a:lnTo>
                    <a:pt x="461788" y="524635"/>
                  </a:lnTo>
                  <a:lnTo>
                    <a:pt x="495617" y="495617"/>
                  </a:lnTo>
                  <a:lnTo>
                    <a:pt x="524635" y="461788"/>
                  </a:lnTo>
                  <a:lnTo>
                    <a:pt x="548246" y="423746"/>
                  </a:lnTo>
                  <a:lnTo>
                    <a:pt x="565851" y="382090"/>
                  </a:lnTo>
                  <a:lnTo>
                    <a:pt x="576852" y="337418"/>
                  </a:lnTo>
                  <a:lnTo>
                    <a:pt x="580652" y="290326"/>
                  </a:lnTo>
                  <a:lnTo>
                    <a:pt x="576852" y="243234"/>
                  </a:lnTo>
                  <a:lnTo>
                    <a:pt x="565851" y="198561"/>
                  </a:lnTo>
                  <a:lnTo>
                    <a:pt x="548246" y="156905"/>
                  </a:lnTo>
                  <a:lnTo>
                    <a:pt x="524635" y="118864"/>
                  </a:lnTo>
                  <a:lnTo>
                    <a:pt x="495617" y="85035"/>
                  </a:lnTo>
                  <a:lnTo>
                    <a:pt x="461788" y="56016"/>
                  </a:lnTo>
                  <a:lnTo>
                    <a:pt x="423746" y="32406"/>
                  </a:lnTo>
                  <a:lnTo>
                    <a:pt x="382090" y="14801"/>
                  </a:lnTo>
                  <a:lnTo>
                    <a:pt x="337418" y="3799"/>
                  </a:lnTo>
                  <a:lnTo>
                    <a:pt x="290326" y="0"/>
                  </a:lnTo>
                  <a:lnTo>
                    <a:pt x="243234" y="3799"/>
                  </a:lnTo>
                  <a:lnTo>
                    <a:pt x="198561" y="14801"/>
                  </a:lnTo>
                  <a:lnTo>
                    <a:pt x="156905" y="32406"/>
                  </a:lnTo>
                  <a:lnTo>
                    <a:pt x="118864" y="56016"/>
                  </a:lnTo>
                  <a:lnTo>
                    <a:pt x="85035" y="85035"/>
                  </a:lnTo>
                  <a:lnTo>
                    <a:pt x="56016" y="118864"/>
                  </a:lnTo>
                  <a:lnTo>
                    <a:pt x="32406" y="156905"/>
                  </a:lnTo>
                  <a:lnTo>
                    <a:pt x="14801" y="198561"/>
                  </a:lnTo>
                  <a:lnTo>
                    <a:pt x="3799" y="243234"/>
                  </a:lnTo>
                  <a:lnTo>
                    <a:pt x="0" y="290326"/>
                  </a:lnTo>
                  <a:lnTo>
                    <a:pt x="3799" y="337418"/>
                  </a:lnTo>
                  <a:lnTo>
                    <a:pt x="14801" y="382090"/>
                  </a:lnTo>
                  <a:lnTo>
                    <a:pt x="32406" y="423746"/>
                  </a:lnTo>
                  <a:lnTo>
                    <a:pt x="56016" y="461788"/>
                  </a:lnTo>
                  <a:lnTo>
                    <a:pt x="85035" y="495617"/>
                  </a:lnTo>
                  <a:lnTo>
                    <a:pt x="118864" y="524635"/>
                  </a:lnTo>
                  <a:lnTo>
                    <a:pt x="156905" y="548246"/>
                  </a:lnTo>
                  <a:lnTo>
                    <a:pt x="198561" y="565851"/>
                  </a:lnTo>
                  <a:lnTo>
                    <a:pt x="243234" y="576852"/>
                  </a:lnTo>
                  <a:lnTo>
                    <a:pt x="290326" y="580652"/>
                  </a:lnTo>
                  <a:close/>
                </a:path>
              </a:pathLst>
            </a:custGeom>
            <a:ln w="9525">
              <a:solidFill>
                <a:srgbClr val="231F20"/>
              </a:solidFill>
            </a:ln>
          </p:spPr>
          <p:txBody>
            <a:bodyPr wrap="square" lIns="0" tIns="0" rIns="0" bIns="0" rtlCol="0"/>
            <a:lstStyle/>
            <a:p>
              <a:endParaRPr/>
            </a:p>
          </p:txBody>
        </p:sp>
        <p:sp>
          <p:nvSpPr>
            <p:cNvPr id="24" name="object 22">
              <a:extLst>
                <a:ext uri="{FF2B5EF4-FFF2-40B4-BE49-F238E27FC236}">
                  <a16:creationId xmlns:a16="http://schemas.microsoft.com/office/drawing/2014/main" id="{2EF75FFD-8058-395F-3AA0-29F2E85FFF6E}"/>
                </a:ext>
              </a:extLst>
            </p:cNvPr>
            <p:cNvSpPr/>
            <p:nvPr/>
          </p:nvSpPr>
          <p:spPr>
            <a:xfrm>
              <a:off x="1850383" y="2025979"/>
              <a:ext cx="159032" cy="0"/>
            </a:xfrm>
            <a:custGeom>
              <a:avLst/>
              <a:gdLst/>
              <a:ahLst/>
              <a:cxnLst/>
              <a:rect l="l" t="t" r="r" b="b"/>
              <a:pathLst>
                <a:path w="262254">
                  <a:moveTo>
                    <a:pt x="0" y="0"/>
                  </a:moveTo>
                  <a:lnTo>
                    <a:pt x="261772" y="0"/>
                  </a:lnTo>
                </a:path>
              </a:pathLst>
            </a:custGeom>
            <a:ln w="9525">
              <a:solidFill>
                <a:srgbClr val="231F20"/>
              </a:solidFill>
            </a:ln>
          </p:spPr>
          <p:txBody>
            <a:bodyPr wrap="square" lIns="0" tIns="0" rIns="0" bIns="0" rtlCol="0"/>
            <a:lstStyle/>
            <a:p>
              <a:endParaRPr/>
            </a:p>
          </p:txBody>
        </p:sp>
        <p:sp>
          <p:nvSpPr>
            <p:cNvPr id="25" name="object 23">
              <a:extLst>
                <a:ext uri="{FF2B5EF4-FFF2-40B4-BE49-F238E27FC236}">
                  <a16:creationId xmlns:a16="http://schemas.microsoft.com/office/drawing/2014/main" id="{8494D277-FCED-2E98-396F-DEE9F17D7876}"/>
                </a:ext>
              </a:extLst>
            </p:cNvPr>
            <p:cNvSpPr/>
            <p:nvPr/>
          </p:nvSpPr>
          <p:spPr>
            <a:xfrm>
              <a:off x="1950287" y="1966198"/>
              <a:ext cx="60070" cy="119755"/>
            </a:xfrm>
            <a:custGeom>
              <a:avLst/>
              <a:gdLst/>
              <a:ahLst/>
              <a:cxnLst/>
              <a:rect l="l" t="t" r="r" b="b"/>
              <a:pathLst>
                <a:path w="99060" h="197485">
                  <a:moveTo>
                    <a:pt x="0" y="197156"/>
                  </a:moveTo>
                  <a:lnTo>
                    <a:pt x="98583" y="98572"/>
                  </a:lnTo>
                  <a:lnTo>
                    <a:pt x="10" y="0"/>
                  </a:lnTo>
                </a:path>
              </a:pathLst>
            </a:custGeom>
            <a:ln w="9525">
              <a:solidFill>
                <a:srgbClr val="231F20"/>
              </a:solidFill>
            </a:ln>
          </p:spPr>
          <p:txBody>
            <a:bodyPr wrap="square" lIns="0" tIns="0" rIns="0" bIns="0" rtlCol="0"/>
            <a:lstStyle/>
            <a:p>
              <a:endParaRPr/>
            </a:p>
          </p:txBody>
        </p:sp>
      </p:grpSp>
      <p:sp>
        <p:nvSpPr>
          <p:cNvPr id="26" name="Text Placeholder 24">
            <a:extLst>
              <a:ext uri="{FF2B5EF4-FFF2-40B4-BE49-F238E27FC236}">
                <a16:creationId xmlns:a16="http://schemas.microsoft.com/office/drawing/2014/main" id="{8AE3D0E4-76AF-E57E-C489-8072BD5261C8}"/>
              </a:ext>
            </a:extLst>
          </p:cNvPr>
          <p:cNvSpPr>
            <a:spLocks noGrp="1"/>
          </p:cNvSpPr>
          <p:nvPr>
            <p:ph type="body" sz="quarter" idx="18"/>
          </p:nvPr>
        </p:nvSpPr>
        <p:spPr>
          <a:xfrm>
            <a:off x="4393889" y="3273441"/>
            <a:ext cx="1516448" cy="1385481"/>
          </a:xfrm>
        </p:spPr>
        <p:txBody>
          <a:bodyPr anchor="t"/>
          <a:lstStyle>
            <a:lvl1pPr>
              <a:lnSpc>
                <a:spcPct val="100000"/>
              </a:lnSpc>
              <a:defRPr sz="1600" b="1"/>
            </a:lvl1pPr>
            <a:lvl2pPr marL="0">
              <a:lnSpc>
                <a:spcPct val="100000"/>
              </a:lnSpc>
              <a:spcBef>
                <a:spcPts val="0"/>
              </a:spcBef>
              <a:defRPr sz="1600"/>
            </a:lvl2pPr>
            <a:lvl3pPr marL="0">
              <a:lnSpc>
                <a:spcPct val="100000"/>
              </a:lnSpc>
              <a:defRPr/>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grpSp>
        <p:nvGrpSpPr>
          <p:cNvPr id="27" name="Group 26">
            <a:extLst>
              <a:ext uri="{FF2B5EF4-FFF2-40B4-BE49-F238E27FC236}">
                <a16:creationId xmlns:a16="http://schemas.microsoft.com/office/drawing/2014/main" id="{44916BF6-69A7-E594-7A2D-D3197C894861}"/>
              </a:ext>
            </a:extLst>
          </p:cNvPr>
          <p:cNvGrpSpPr/>
          <p:nvPr userDrawn="1"/>
        </p:nvGrpSpPr>
        <p:grpSpPr>
          <a:xfrm>
            <a:off x="5557809" y="1846744"/>
            <a:ext cx="352334" cy="352334"/>
            <a:chOff x="1753699" y="1846744"/>
            <a:chExt cx="352334" cy="352334"/>
          </a:xfrm>
        </p:grpSpPr>
        <p:sp>
          <p:nvSpPr>
            <p:cNvPr id="28" name="object 21">
              <a:extLst>
                <a:ext uri="{FF2B5EF4-FFF2-40B4-BE49-F238E27FC236}">
                  <a16:creationId xmlns:a16="http://schemas.microsoft.com/office/drawing/2014/main" id="{B8336068-E100-73D0-0793-D762AC2DA3A5}"/>
                </a:ext>
              </a:extLst>
            </p:cNvPr>
            <p:cNvSpPr/>
            <p:nvPr/>
          </p:nvSpPr>
          <p:spPr>
            <a:xfrm>
              <a:off x="1753699" y="1846744"/>
              <a:ext cx="352334" cy="352334"/>
            </a:xfrm>
            <a:custGeom>
              <a:avLst/>
              <a:gdLst/>
              <a:ahLst/>
              <a:cxnLst/>
              <a:rect l="l" t="t" r="r" b="b"/>
              <a:pathLst>
                <a:path w="581025" h="581025">
                  <a:moveTo>
                    <a:pt x="290326" y="580652"/>
                  </a:moveTo>
                  <a:lnTo>
                    <a:pt x="337418" y="576852"/>
                  </a:lnTo>
                  <a:lnTo>
                    <a:pt x="382090" y="565851"/>
                  </a:lnTo>
                  <a:lnTo>
                    <a:pt x="423746" y="548246"/>
                  </a:lnTo>
                  <a:lnTo>
                    <a:pt x="461788" y="524635"/>
                  </a:lnTo>
                  <a:lnTo>
                    <a:pt x="495617" y="495617"/>
                  </a:lnTo>
                  <a:lnTo>
                    <a:pt x="524635" y="461788"/>
                  </a:lnTo>
                  <a:lnTo>
                    <a:pt x="548246" y="423746"/>
                  </a:lnTo>
                  <a:lnTo>
                    <a:pt x="565851" y="382090"/>
                  </a:lnTo>
                  <a:lnTo>
                    <a:pt x="576852" y="337418"/>
                  </a:lnTo>
                  <a:lnTo>
                    <a:pt x="580652" y="290326"/>
                  </a:lnTo>
                  <a:lnTo>
                    <a:pt x="576852" y="243234"/>
                  </a:lnTo>
                  <a:lnTo>
                    <a:pt x="565851" y="198561"/>
                  </a:lnTo>
                  <a:lnTo>
                    <a:pt x="548246" y="156905"/>
                  </a:lnTo>
                  <a:lnTo>
                    <a:pt x="524635" y="118864"/>
                  </a:lnTo>
                  <a:lnTo>
                    <a:pt x="495617" y="85035"/>
                  </a:lnTo>
                  <a:lnTo>
                    <a:pt x="461788" y="56016"/>
                  </a:lnTo>
                  <a:lnTo>
                    <a:pt x="423746" y="32406"/>
                  </a:lnTo>
                  <a:lnTo>
                    <a:pt x="382090" y="14801"/>
                  </a:lnTo>
                  <a:lnTo>
                    <a:pt x="337418" y="3799"/>
                  </a:lnTo>
                  <a:lnTo>
                    <a:pt x="290326" y="0"/>
                  </a:lnTo>
                  <a:lnTo>
                    <a:pt x="243234" y="3799"/>
                  </a:lnTo>
                  <a:lnTo>
                    <a:pt x="198561" y="14801"/>
                  </a:lnTo>
                  <a:lnTo>
                    <a:pt x="156905" y="32406"/>
                  </a:lnTo>
                  <a:lnTo>
                    <a:pt x="118864" y="56016"/>
                  </a:lnTo>
                  <a:lnTo>
                    <a:pt x="85035" y="85035"/>
                  </a:lnTo>
                  <a:lnTo>
                    <a:pt x="56016" y="118864"/>
                  </a:lnTo>
                  <a:lnTo>
                    <a:pt x="32406" y="156905"/>
                  </a:lnTo>
                  <a:lnTo>
                    <a:pt x="14801" y="198561"/>
                  </a:lnTo>
                  <a:lnTo>
                    <a:pt x="3799" y="243234"/>
                  </a:lnTo>
                  <a:lnTo>
                    <a:pt x="0" y="290326"/>
                  </a:lnTo>
                  <a:lnTo>
                    <a:pt x="3799" y="337418"/>
                  </a:lnTo>
                  <a:lnTo>
                    <a:pt x="14801" y="382090"/>
                  </a:lnTo>
                  <a:lnTo>
                    <a:pt x="32406" y="423746"/>
                  </a:lnTo>
                  <a:lnTo>
                    <a:pt x="56016" y="461788"/>
                  </a:lnTo>
                  <a:lnTo>
                    <a:pt x="85035" y="495617"/>
                  </a:lnTo>
                  <a:lnTo>
                    <a:pt x="118864" y="524635"/>
                  </a:lnTo>
                  <a:lnTo>
                    <a:pt x="156905" y="548246"/>
                  </a:lnTo>
                  <a:lnTo>
                    <a:pt x="198561" y="565851"/>
                  </a:lnTo>
                  <a:lnTo>
                    <a:pt x="243234" y="576852"/>
                  </a:lnTo>
                  <a:lnTo>
                    <a:pt x="290326" y="580652"/>
                  </a:lnTo>
                  <a:close/>
                </a:path>
              </a:pathLst>
            </a:custGeom>
            <a:ln w="9525">
              <a:solidFill>
                <a:srgbClr val="231F20"/>
              </a:solidFill>
            </a:ln>
          </p:spPr>
          <p:txBody>
            <a:bodyPr wrap="square" lIns="0" tIns="0" rIns="0" bIns="0" rtlCol="0"/>
            <a:lstStyle/>
            <a:p>
              <a:endParaRPr/>
            </a:p>
          </p:txBody>
        </p:sp>
        <p:sp>
          <p:nvSpPr>
            <p:cNvPr id="29" name="object 22">
              <a:extLst>
                <a:ext uri="{FF2B5EF4-FFF2-40B4-BE49-F238E27FC236}">
                  <a16:creationId xmlns:a16="http://schemas.microsoft.com/office/drawing/2014/main" id="{56AF8659-4D8A-73DA-1439-B35B37615DB2}"/>
                </a:ext>
              </a:extLst>
            </p:cNvPr>
            <p:cNvSpPr/>
            <p:nvPr/>
          </p:nvSpPr>
          <p:spPr>
            <a:xfrm>
              <a:off x="1850383" y="2025979"/>
              <a:ext cx="159032" cy="0"/>
            </a:xfrm>
            <a:custGeom>
              <a:avLst/>
              <a:gdLst/>
              <a:ahLst/>
              <a:cxnLst/>
              <a:rect l="l" t="t" r="r" b="b"/>
              <a:pathLst>
                <a:path w="262254">
                  <a:moveTo>
                    <a:pt x="0" y="0"/>
                  </a:moveTo>
                  <a:lnTo>
                    <a:pt x="261772" y="0"/>
                  </a:lnTo>
                </a:path>
              </a:pathLst>
            </a:custGeom>
            <a:ln w="9525">
              <a:solidFill>
                <a:srgbClr val="231F20"/>
              </a:solidFill>
            </a:ln>
          </p:spPr>
          <p:txBody>
            <a:bodyPr wrap="square" lIns="0" tIns="0" rIns="0" bIns="0" rtlCol="0"/>
            <a:lstStyle/>
            <a:p>
              <a:endParaRPr/>
            </a:p>
          </p:txBody>
        </p:sp>
        <p:sp>
          <p:nvSpPr>
            <p:cNvPr id="30" name="object 23">
              <a:extLst>
                <a:ext uri="{FF2B5EF4-FFF2-40B4-BE49-F238E27FC236}">
                  <a16:creationId xmlns:a16="http://schemas.microsoft.com/office/drawing/2014/main" id="{569807AF-9147-F4ED-943D-D3ED64B9D411}"/>
                </a:ext>
              </a:extLst>
            </p:cNvPr>
            <p:cNvSpPr/>
            <p:nvPr/>
          </p:nvSpPr>
          <p:spPr>
            <a:xfrm>
              <a:off x="1950287" y="1966198"/>
              <a:ext cx="60070" cy="119755"/>
            </a:xfrm>
            <a:custGeom>
              <a:avLst/>
              <a:gdLst/>
              <a:ahLst/>
              <a:cxnLst/>
              <a:rect l="l" t="t" r="r" b="b"/>
              <a:pathLst>
                <a:path w="99060" h="197485">
                  <a:moveTo>
                    <a:pt x="0" y="197156"/>
                  </a:moveTo>
                  <a:lnTo>
                    <a:pt x="98583" y="98572"/>
                  </a:lnTo>
                  <a:lnTo>
                    <a:pt x="10" y="0"/>
                  </a:lnTo>
                </a:path>
              </a:pathLst>
            </a:custGeom>
            <a:ln w="9525">
              <a:solidFill>
                <a:srgbClr val="231F20"/>
              </a:solidFill>
            </a:ln>
          </p:spPr>
          <p:txBody>
            <a:bodyPr wrap="square" lIns="0" tIns="0" rIns="0" bIns="0" rtlCol="0"/>
            <a:lstStyle/>
            <a:p>
              <a:endParaRPr/>
            </a:p>
          </p:txBody>
        </p:sp>
      </p:grpSp>
      <p:sp>
        <p:nvSpPr>
          <p:cNvPr id="31" name="Text Placeholder 24">
            <a:extLst>
              <a:ext uri="{FF2B5EF4-FFF2-40B4-BE49-F238E27FC236}">
                <a16:creationId xmlns:a16="http://schemas.microsoft.com/office/drawing/2014/main" id="{E1E397CA-40F5-43C8-03F7-4DABA4D31B38}"/>
              </a:ext>
            </a:extLst>
          </p:cNvPr>
          <p:cNvSpPr>
            <a:spLocks noGrp="1"/>
          </p:cNvSpPr>
          <p:nvPr>
            <p:ph type="body" sz="quarter" idx="19"/>
          </p:nvPr>
        </p:nvSpPr>
        <p:spPr>
          <a:xfrm>
            <a:off x="6296041" y="3273441"/>
            <a:ext cx="1516448" cy="1385481"/>
          </a:xfrm>
        </p:spPr>
        <p:txBody>
          <a:bodyPr anchor="t"/>
          <a:lstStyle>
            <a:lvl1pPr>
              <a:lnSpc>
                <a:spcPct val="100000"/>
              </a:lnSpc>
              <a:defRPr sz="1600" b="1"/>
            </a:lvl1pPr>
            <a:lvl2pPr marL="0">
              <a:lnSpc>
                <a:spcPct val="100000"/>
              </a:lnSpc>
              <a:spcBef>
                <a:spcPts val="0"/>
              </a:spcBef>
              <a:defRPr sz="1600"/>
            </a:lvl2pPr>
            <a:lvl3pPr marL="0">
              <a:lnSpc>
                <a:spcPct val="100000"/>
              </a:lnSpc>
              <a:defRPr/>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grpSp>
        <p:nvGrpSpPr>
          <p:cNvPr id="32" name="Group 31">
            <a:extLst>
              <a:ext uri="{FF2B5EF4-FFF2-40B4-BE49-F238E27FC236}">
                <a16:creationId xmlns:a16="http://schemas.microsoft.com/office/drawing/2014/main" id="{4D1D96B2-80F3-F42E-4C59-1F3AB46E745F}"/>
              </a:ext>
            </a:extLst>
          </p:cNvPr>
          <p:cNvGrpSpPr/>
          <p:nvPr userDrawn="1"/>
        </p:nvGrpSpPr>
        <p:grpSpPr>
          <a:xfrm>
            <a:off x="7459864" y="1846744"/>
            <a:ext cx="352334" cy="352334"/>
            <a:chOff x="1753699" y="1846744"/>
            <a:chExt cx="352334" cy="352334"/>
          </a:xfrm>
        </p:grpSpPr>
        <p:sp>
          <p:nvSpPr>
            <p:cNvPr id="33" name="object 21">
              <a:extLst>
                <a:ext uri="{FF2B5EF4-FFF2-40B4-BE49-F238E27FC236}">
                  <a16:creationId xmlns:a16="http://schemas.microsoft.com/office/drawing/2014/main" id="{72B234C3-84EB-C096-FE99-6EDFB644F588}"/>
                </a:ext>
              </a:extLst>
            </p:cNvPr>
            <p:cNvSpPr/>
            <p:nvPr/>
          </p:nvSpPr>
          <p:spPr>
            <a:xfrm>
              <a:off x="1753699" y="1846744"/>
              <a:ext cx="352334" cy="352334"/>
            </a:xfrm>
            <a:custGeom>
              <a:avLst/>
              <a:gdLst/>
              <a:ahLst/>
              <a:cxnLst/>
              <a:rect l="l" t="t" r="r" b="b"/>
              <a:pathLst>
                <a:path w="581025" h="581025">
                  <a:moveTo>
                    <a:pt x="290326" y="580652"/>
                  </a:moveTo>
                  <a:lnTo>
                    <a:pt x="337418" y="576852"/>
                  </a:lnTo>
                  <a:lnTo>
                    <a:pt x="382090" y="565851"/>
                  </a:lnTo>
                  <a:lnTo>
                    <a:pt x="423746" y="548246"/>
                  </a:lnTo>
                  <a:lnTo>
                    <a:pt x="461788" y="524635"/>
                  </a:lnTo>
                  <a:lnTo>
                    <a:pt x="495617" y="495617"/>
                  </a:lnTo>
                  <a:lnTo>
                    <a:pt x="524635" y="461788"/>
                  </a:lnTo>
                  <a:lnTo>
                    <a:pt x="548246" y="423746"/>
                  </a:lnTo>
                  <a:lnTo>
                    <a:pt x="565851" y="382090"/>
                  </a:lnTo>
                  <a:lnTo>
                    <a:pt x="576852" y="337418"/>
                  </a:lnTo>
                  <a:lnTo>
                    <a:pt x="580652" y="290326"/>
                  </a:lnTo>
                  <a:lnTo>
                    <a:pt x="576852" y="243234"/>
                  </a:lnTo>
                  <a:lnTo>
                    <a:pt x="565851" y="198561"/>
                  </a:lnTo>
                  <a:lnTo>
                    <a:pt x="548246" y="156905"/>
                  </a:lnTo>
                  <a:lnTo>
                    <a:pt x="524635" y="118864"/>
                  </a:lnTo>
                  <a:lnTo>
                    <a:pt x="495617" y="85035"/>
                  </a:lnTo>
                  <a:lnTo>
                    <a:pt x="461788" y="56016"/>
                  </a:lnTo>
                  <a:lnTo>
                    <a:pt x="423746" y="32406"/>
                  </a:lnTo>
                  <a:lnTo>
                    <a:pt x="382090" y="14801"/>
                  </a:lnTo>
                  <a:lnTo>
                    <a:pt x="337418" y="3799"/>
                  </a:lnTo>
                  <a:lnTo>
                    <a:pt x="290326" y="0"/>
                  </a:lnTo>
                  <a:lnTo>
                    <a:pt x="243234" y="3799"/>
                  </a:lnTo>
                  <a:lnTo>
                    <a:pt x="198561" y="14801"/>
                  </a:lnTo>
                  <a:lnTo>
                    <a:pt x="156905" y="32406"/>
                  </a:lnTo>
                  <a:lnTo>
                    <a:pt x="118864" y="56016"/>
                  </a:lnTo>
                  <a:lnTo>
                    <a:pt x="85035" y="85035"/>
                  </a:lnTo>
                  <a:lnTo>
                    <a:pt x="56016" y="118864"/>
                  </a:lnTo>
                  <a:lnTo>
                    <a:pt x="32406" y="156905"/>
                  </a:lnTo>
                  <a:lnTo>
                    <a:pt x="14801" y="198561"/>
                  </a:lnTo>
                  <a:lnTo>
                    <a:pt x="3799" y="243234"/>
                  </a:lnTo>
                  <a:lnTo>
                    <a:pt x="0" y="290326"/>
                  </a:lnTo>
                  <a:lnTo>
                    <a:pt x="3799" y="337418"/>
                  </a:lnTo>
                  <a:lnTo>
                    <a:pt x="14801" y="382090"/>
                  </a:lnTo>
                  <a:lnTo>
                    <a:pt x="32406" y="423746"/>
                  </a:lnTo>
                  <a:lnTo>
                    <a:pt x="56016" y="461788"/>
                  </a:lnTo>
                  <a:lnTo>
                    <a:pt x="85035" y="495617"/>
                  </a:lnTo>
                  <a:lnTo>
                    <a:pt x="118864" y="524635"/>
                  </a:lnTo>
                  <a:lnTo>
                    <a:pt x="156905" y="548246"/>
                  </a:lnTo>
                  <a:lnTo>
                    <a:pt x="198561" y="565851"/>
                  </a:lnTo>
                  <a:lnTo>
                    <a:pt x="243234" y="576852"/>
                  </a:lnTo>
                  <a:lnTo>
                    <a:pt x="290326" y="580652"/>
                  </a:lnTo>
                  <a:close/>
                </a:path>
              </a:pathLst>
            </a:custGeom>
            <a:ln w="9525">
              <a:solidFill>
                <a:srgbClr val="231F20"/>
              </a:solidFill>
            </a:ln>
          </p:spPr>
          <p:txBody>
            <a:bodyPr wrap="square" lIns="0" tIns="0" rIns="0" bIns="0" rtlCol="0"/>
            <a:lstStyle/>
            <a:p>
              <a:endParaRPr/>
            </a:p>
          </p:txBody>
        </p:sp>
        <p:sp>
          <p:nvSpPr>
            <p:cNvPr id="34" name="object 22">
              <a:extLst>
                <a:ext uri="{FF2B5EF4-FFF2-40B4-BE49-F238E27FC236}">
                  <a16:creationId xmlns:a16="http://schemas.microsoft.com/office/drawing/2014/main" id="{909A91EF-A5A8-8376-AE8B-513610334499}"/>
                </a:ext>
              </a:extLst>
            </p:cNvPr>
            <p:cNvSpPr/>
            <p:nvPr/>
          </p:nvSpPr>
          <p:spPr>
            <a:xfrm>
              <a:off x="1850383" y="2025979"/>
              <a:ext cx="159032" cy="0"/>
            </a:xfrm>
            <a:custGeom>
              <a:avLst/>
              <a:gdLst/>
              <a:ahLst/>
              <a:cxnLst/>
              <a:rect l="l" t="t" r="r" b="b"/>
              <a:pathLst>
                <a:path w="262254">
                  <a:moveTo>
                    <a:pt x="0" y="0"/>
                  </a:moveTo>
                  <a:lnTo>
                    <a:pt x="261772" y="0"/>
                  </a:lnTo>
                </a:path>
              </a:pathLst>
            </a:custGeom>
            <a:ln w="9525">
              <a:solidFill>
                <a:srgbClr val="231F20"/>
              </a:solidFill>
            </a:ln>
          </p:spPr>
          <p:txBody>
            <a:bodyPr wrap="square" lIns="0" tIns="0" rIns="0" bIns="0" rtlCol="0"/>
            <a:lstStyle/>
            <a:p>
              <a:endParaRPr/>
            </a:p>
          </p:txBody>
        </p:sp>
        <p:sp>
          <p:nvSpPr>
            <p:cNvPr id="35" name="object 23">
              <a:extLst>
                <a:ext uri="{FF2B5EF4-FFF2-40B4-BE49-F238E27FC236}">
                  <a16:creationId xmlns:a16="http://schemas.microsoft.com/office/drawing/2014/main" id="{43A22440-4CE4-D85A-36A7-CAED8CE07205}"/>
                </a:ext>
              </a:extLst>
            </p:cNvPr>
            <p:cNvSpPr/>
            <p:nvPr/>
          </p:nvSpPr>
          <p:spPr>
            <a:xfrm>
              <a:off x="1950287" y="1966198"/>
              <a:ext cx="60070" cy="119755"/>
            </a:xfrm>
            <a:custGeom>
              <a:avLst/>
              <a:gdLst/>
              <a:ahLst/>
              <a:cxnLst/>
              <a:rect l="l" t="t" r="r" b="b"/>
              <a:pathLst>
                <a:path w="99060" h="197485">
                  <a:moveTo>
                    <a:pt x="0" y="197156"/>
                  </a:moveTo>
                  <a:lnTo>
                    <a:pt x="98583" y="98572"/>
                  </a:lnTo>
                  <a:lnTo>
                    <a:pt x="10" y="0"/>
                  </a:lnTo>
                </a:path>
              </a:pathLst>
            </a:custGeom>
            <a:ln w="9525">
              <a:solidFill>
                <a:srgbClr val="231F20"/>
              </a:solidFill>
            </a:ln>
          </p:spPr>
          <p:txBody>
            <a:bodyPr wrap="square" lIns="0" tIns="0" rIns="0" bIns="0" rtlCol="0"/>
            <a:lstStyle/>
            <a:p>
              <a:endParaRPr/>
            </a:p>
          </p:txBody>
        </p:sp>
      </p:grpSp>
      <p:sp>
        <p:nvSpPr>
          <p:cNvPr id="36" name="Text Placeholder 24">
            <a:extLst>
              <a:ext uri="{FF2B5EF4-FFF2-40B4-BE49-F238E27FC236}">
                <a16:creationId xmlns:a16="http://schemas.microsoft.com/office/drawing/2014/main" id="{96BFD9C6-40EE-741F-3782-743BEBF9F2AA}"/>
              </a:ext>
            </a:extLst>
          </p:cNvPr>
          <p:cNvSpPr>
            <a:spLocks noGrp="1"/>
          </p:cNvSpPr>
          <p:nvPr>
            <p:ph type="body" sz="quarter" idx="20"/>
          </p:nvPr>
        </p:nvSpPr>
        <p:spPr>
          <a:xfrm>
            <a:off x="8198193" y="3273441"/>
            <a:ext cx="1516448" cy="1385481"/>
          </a:xfrm>
        </p:spPr>
        <p:txBody>
          <a:bodyPr anchor="t"/>
          <a:lstStyle>
            <a:lvl1pPr>
              <a:lnSpc>
                <a:spcPct val="100000"/>
              </a:lnSpc>
              <a:defRPr sz="1600" b="1">
                <a:solidFill>
                  <a:schemeClr val="bg1"/>
                </a:solidFill>
              </a:defRPr>
            </a:lvl1pPr>
            <a:lvl2pPr marL="0">
              <a:lnSpc>
                <a:spcPct val="100000"/>
              </a:lnSpc>
              <a:spcBef>
                <a:spcPts val="0"/>
              </a:spcBef>
              <a:defRPr sz="1600">
                <a:solidFill>
                  <a:schemeClr val="bg1"/>
                </a:solidFill>
              </a:defRPr>
            </a:lvl2pPr>
            <a:lvl3pPr marL="0">
              <a:lnSpc>
                <a:spcPct val="100000"/>
              </a:lnSpc>
              <a:defRPr/>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grpSp>
        <p:nvGrpSpPr>
          <p:cNvPr id="37" name="Group 36">
            <a:extLst>
              <a:ext uri="{FF2B5EF4-FFF2-40B4-BE49-F238E27FC236}">
                <a16:creationId xmlns:a16="http://schemas.microsoft.com/office/drawing/2014/main" id="{5F380C5B-3E17-FA45-8534-45D9C6B0ED95}"/>
              </a:ext>
            </a:extLst>
          </p:cNvPr>
          <p:cNvGrpSpPr/>
          <p:nvPr userDrawn="1"/>
        </p:nvGrpSpPr>
        <p:grpSpPr>
          <a:xfrm>
            <a:off x="9361920" y="1846744"/>
            <a:ext cx="352334" cy="352334"/>
            <a:chOff x="1753699" y="1846744"/>
            <a:chExt cx="352334" cy="352334"/>
          </a:xfrm>
        </p:grpSpPr>
        <p:sp>
          <p:nvSpPr>
            <p:cNvPr id="38" name="object 21">
              <a:extLst>
                <a:ext uri="{FF2B5EF4-FFF2-40B4-BE49-F238E27FC236}">
                  <a16:creationId xmlns:a16="http://schemas.microsoft.com/office/drawing/2014/main" id="{E8A86CF8-58B8-11EB-B263-7CD8E532B2B2}"/>
                </a:ext>
              </a:extLst>
            </p:cNvPr>
            <p:cNvSpPr/>
            <p:nvPr/>
          </p:nvSpPr>
          <p:spPr>
            <a:xfrm>
              <a:off x="1753699" y="1846744"/>
              <a:ext cx="352334" cy="352334"/>
            </a:xfrm>
            <a:custGeom>
              <a:avLst/>
              <a:gdLst/>
              <a:ahLst/>
              <a:cxnLst/>
              <a:rect l="l" t="t" r="r" b="b"/>
              <a:pathLst>
                <a:path w="581025" h="581025">
                  <a:moveTo>
                    <a:pt x="290326" y="580652"/>
                  </a:moveTo>
                  <a:lnTo>
                    <a:pt x="337418" y="576852"/>
                  </a:lnTo>
                  <a:lnTo>
                    <a:pt x="382090" y="565851"/>
                  </a:lnTo>
                  <a:lnTo>
                    <a:pt x="423746" y="548246"/>
                  </a:lnTo>
                  <a:lnTo>
                    <a:pt x="461788" y="524635"/>
                  </a:lnTo>
                  <a:lnTo>
                    <a:pt x="495617" y="495617"/>
                  </a:lnTo>
                  <a:lnTo>
                    <a:pt x="524635" y="461788"/>
                  </a:lnTo>
                  <a:lnTo>
                    <a:pt x="548246" y="423746"/>
                  </a:lnTo>
                  <a:lnTo>
                    <a:pt x="565851" y="382090"/>
                  </a:lnTo>
                  <a:lnTo>
                    <a:pt x="576852" y="337418"/>
                  </a:lnTo>
                  <a:lnTo>
                    <a:pt x="580652" y="290326"/>
                  </a:lnTo>
                  <a:lnTo>
                    <a:pt x="576852" y="243234"/>
                  </a:lnTo>
                  <a:lnTo>
                    <a:pt x="565851" y="198561"/>
                  </a:lnTo>
                  <a:lnTo>
                    <a:pt x="548246" y="156905"/>
                  </a:lnTo>
                  <a:lnTo>
                    <a:pt x="524635" y="118864"/>
                  </a:lnTo>
                  <a:lnTo>
                    <a:pt x="495617" y="85035"/>
                  </a:lnTo>
                  <a:lnTo>
                    <a:pt x="461788" y="56016"/>
                  </a:lnTo>
                  <a:lnTo>
                    <a:pt x="423746" y="32406"/>
                  </a:lnTo>
                  <a:lnTo>
                    <a:pt x="382090" y="14801"/>
                  </a:lnTo>
                  <a:lnTo>
                    <a:pt x="337418" y="3799"/>
                  </a:lnTo>
                  <a:lnTo>
                    <a:pt x="290326" y="0"/>
                  </a:lnTo>
                  <a:lnTo>
                    <a:pt x="243234" y="3799"/>
                  </a:lnTo>
                  <a:lnTo>
                    <a:pt x="198561" y="14801"/>
                  </a:lnTo>
                  <a:lnTo>
                    <a:pt x="156905" y="32406"/>
                  </a:lnTo>
                  <a:lnTo>
                    <a:pt x="118864" y="56016"/>
                  </a:lnTo>
                  <a:lnTo>
                    <a:pt x="85035" y="85035"/>
                  </a:lnTo>
                  <a:lnTo>
                    <a:pt x="56016" y="118864"/>
                  </a:lnTo>
                  <a:lnTo>
                    <a:pt x="32406" y="156905"/>
                  </a:lnTo>
                  <a:lnTo>
                    <a:pt x="14801" y="198561"/>
                  </a:lnTo>
                  <a:lnTo>
                    <a:pt x="3799" y="243234"/>
                  </a:lnTo>
                  <a:lnTo>
                    <a:pt x="0" y="290326"/>
                  </a:lnTo>
                  <a:lnTo>
                    <a:pt x="3799" y="337418"/>
                  </a:lnTo>
                  <a:lnTo>
                    <a:pt x="14801" y="382090"/>
                  </a:lnTo>
                  <a:lnTo>
                    <a:pt x="32406" y="423746"/>
                  </a:lnTo>
                  <a:lnTo>
                    <a:pt x="56016" y="461788"/>
                  </a:lnTo>
                  <a:lnTo>
                    <a:pt x="85035" y="495617"/>
                  </a:lnTo>
                  <a:lnTo>
                    <a:pt x="118864" y="524635"/>
                  </a:lnTo>
                  <a:lnTo>
                    <a:pt x="156905" y="548246"/>
                  </a:lnTo>
                  <a:lnTo>
                    <a:pt x="198561" y="565851"/>
                  </a:lnTo>
                  <a:lnTo>
                    <a:pt x="243234" y="576852"/>
                  </a:lnTo>
                  <a:lnTo>
                    <a:pt x="290326" y="580652"/>
                  </a:lnTo>
                  <a:close/>
                </a:path>
              </a:pathLst>
            </a:custGeom>
            <a:ln w="9525">
              <a:solidFill>
                <a:schemeClr val="bg1"/>
              </a:solidFill>
            </a:ln>
          </p:spPr>
          <p:txBody>
            <a:bodyPr wrap="square" lIns="0" tIns="0" rIns="0" bIns="0" rtlCol="0"/>
            <a:lstStyle/>
            <a:p>
              <a:endParaRPr/>
            </a:p>
          </p:txBody>
        </p:sp>
        <p:sp>
          <p:nvSpPr>
            <p:cNvPr id="39" name="object 22">
              <a:extLst>
                <a:ext uri="{FF2B5EF4-FFF2-40B4-BE49-F238E27FC236}">
                  <a16:creationId xmlns:a16="http://schemas.microsoft.com/office/drawing/2014/main" id="{9E64DBF0-01F8-43FD-170F-E87DB125CD6C}"/>
                </a:ext>
              </a:extLst>
            </p:cNvPr>
            <p:cNvSpPr/>
            <p:nvPr/>
          </p:nvSpPr>
          <p:spPr>
            <a:xfrm>
              <a:off x="1850383" y="2025979"/>
              <a:ext cx="159032" cy="0"/>
            </a:xfrm>
            <a:custGeom>
              <a:avLst/>
              <a:gdLst/>
              <a:ahLst/>
              <a:cxnLst/>
              <a:rect l="l" t="t" r="r" b="b"/>
              <a:pathLst>
                <a:path w="262254">
                  <a:moveTo>
                    <a:pt x="0" y="0"/>
                  </a:moveTo>
                  <a:lnTo>
                    <a:pt x="261772" y="0"/>
                  </a:lnTo>
                </a:path>
              </a:pathLst>
            </a:custGeom>
            <a:ln w="9525">
              <a:solidFill>
                <a:schemeClr val="bg1"/>
              </a:solidFill>
            </a:ln>
          </p:spPr>
          <p:txBody>
            <a:bodyPr wrap="square" lIns="0" tIns="0" rIns="0" bIns="0" rtlCol="0"/>
            <a:lstStyle/>
            <a:p>
              <a:endParaRPr/>
            </a:p>
          </p:txBody>
        </p:sp>
        <p:sp>
          <p:nvSpPr>
            <p:cNvPr id="40" name="object 23">
              <a:extLst>
                <a:ext uri="{FF2B5EF4-FFF2-40B4-BE49-F238E27FC236}">
                  <a16:creationId xmlns:a16="http://schemas.microsoft.com/office/drawing/2014/main" id="{5BA889C2-ACF0-413E-3B6A-C4DAEFC85EB0}"/>
                </a:ext>
              </a:extLst>
            </p:cNvPr>
            <p:cNvSpPr/>
            <p:nvPr/>
          </p:nvSpPr>
          <p:spPr>
            <a:xfrm>
              <a:off x="1950287" y="1966198"/>
              <a:ext cx="60070" cy="119755"/>
            </a:xfrm>
            <a:custGeom>
              <a:avLst/>
              <a:gdLst/>
              <a:ahLst/>
              <a:cxnLst/>
              <a:rect l="l" t="t" r="r" b="b"/>
              <a:pathLst>
                <a:path w="99060" h="197485">
                  <a:moveTo>
                    <a:pt x="0" y="197156"/>
                  </a:moveTo>
                  <a:lnTo>
                    <a:pt x="98583" y="98572"/>
                  </a:lnTo>
                  <a:lnTo>
                    <a:pt x="10" y="0"/>
                  </a:lnTo>
                </a:path>
              </a:pathLst>
            </a:custGeom>
            <a:ln w="9525">
              <a:solidFill>
                <a:schemeClr val="bg1"/>
              </a:solidFill>
            </a:ln>
          </p:spPr>
          <p:txBody>
            <a:bodyPr wrap="square" lIns="0" tIns="0" rIns="0" bIns="0" rtlCol="0"/>
            <a:lstStyle/>
            <a:p>
              <a:endParaRPr/>
            </a:p>
          </p:txBody>
        </p:sp>
      </p:grpSp>
      <p:sp>
        <p:nvSpPr>
          <p:cNvPr id="41" name="Text Placeholder 24">
            <a:extLst>
              <a:ext uri="{FF2B5EF4-FFF2-40B4-BE49-F238E27FC236}">
                <a16:creationId xmlns:a16="http://schemas.microsoft.com/office/drawing/2014/main" id="{D3054C9E-9188-3DAC-E0B6-449B76B18A6A}"/>
              </a:ext>
            </a:extLst>
          </p:cNvPr>
          <p:cNvSpPr>
            <a:spLocks noGrp="1"/>
          </p:cNvSpPr>
          <p:nvPr>
            <p:ph type="body" sz="quarter" idx="21"/>
          </p:nvPr>
        </p:nvSpPr>
        <p:spPr>
          <a:xfrm>
            <a:off x="10100346" y="3273441"/>
            <a:ext cx="1516448" cy="1385481"/>
          </a:xfrm>
        </p:spPr>
        <p:txBody>
          <a:bodyPr anchor="t"/>
          <a:lstStyle>
            <a:lvl1pPr>
              <a:lnSpc>
                <a:spcPct val="100000"/>
              </a:lnSpc>
              <a:defRPr sz="1600" b="1">
                <a:solidFill>
                  <a:schemeClr val="bg1"/>
                </a:solidFill>
              </a:defRPr>
            </a:lvl1pPr>
            <a:lvl2pPr marL="0">
              <a:lnSpc>
                <a:spcPct val="100000"/>
              </a:lnSpc>
              <a:spcBef>
                <a:spcPts val="0"/>
              </a:spcBef>
              <a:defRPr sz="1600">
                <a:solidFill>
                  <a:schemeClr val="bg1"/>
                </a:solidFill>
              </a:defRPr>
            </a:lvl2pPr>
            <a:lvl3pPr marL="0">
              <a:lnSpc>
                <a:spcPct val="100000"/>
              </a:lnSpc>
              <a:defRPr/>
            </a:lvl3pPr>
            <a:lvl4pPr marL="0">
              <a:lnSpc>
                <a:spcPct val="100000"/>
              </a:lnSpc>
              <a:defRPr/>
            </a:lvl4pPr>
            <a:lvl5pPr marL="0">
              <a:lnSpc>
                <a:spcPct val="100000"/>
              </a:lnSpc>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47316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5836B-C095-00AD-EE9D-EF49915AF317}"/>
              </a:ext>
            </a:extLst>
          </p:cNvPr>
          <p:cNvSpPr>
            <a:spLocks noGrp="1"/>
          </p:cNvSpPr>
          <p:nvPr>
            <p:ph type="title"/>
          </p:nvPr>
        </p:nvSpPr>
        <p:spPr/>
        <p:txBody>
          <a:bodyPr/>
          <a:lstStyle>
            <a:lvl1pPr>
              <a:defRPr sz="2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2AA770F8-34E0-B1C2-5063-4C677317BB4A}"/>
              </a:ext>
            </a:extLst>
          </p:cNvPr>
          <p:cNvSpPr>
            <a:spLocks noGrp="1"/>
          </p:cNvSpPr>
          <p:nvPr>
            <p:ph type="dt" sz="half" idx="10"/>
          </p:nvPr>
        </p:nvSpPr>
        <p:spPr/>
        <p:txBody>
          <a:bodyPr/>
          <a:lstStyle/>
          <a:p>
            <a:r>
              <a:rPr lang="en-US"/>
              <a:t>26 February 2025 </a:t>
            </a:r>
            <a:endParaRPr lang="en-GB"/>
          </a:p>
        </p:txBody>
      </p:sp>
      <p:sp>
        <p:nvSpPr>
          <p:cNvPr id="5" name="Slide Number Placeholder 4">
            <a:extLst>
              <a:ext uri="{FF2B5EF4-FFF2-40B4-BE49-F238E27FC236}">
                <a16:creationId xmlns:a16="http://schemas.microsoft.com/office/drawing/2014/main" id="{AEAF6CB0-F0CE-27B1-9358-D3CBDFAB1C95}"/>
              </a:ext>
            </a:extLst>
          </p:cNvPr>
          <p:cNvSpPr>
            <a:spLocks noGrp="1"/>
          </p:cNvSpPr>
          <p:nvPr>
            <p:ph type="sldNum" sz="quarter" idx="12"/>
          </p:nvPr>
        </p:nvSpPr>
        <p:spPr/>
        <p:txBody>
          <a:bodyPr/>
          <a:lstStyle/>
          <a:p>
            <a:fld id="{7D5E98F6-8FA4-B044-B643-EDB11A311320}" type="slidenum">
              <a:rPr lang="en-GB" smtClean="0"/>
              <a:pPr/>
              <a:t>‹#›</a:t>
            </a:fld>
            <a:endParaRPr lang="en-GB"/>
          </a:p>
        </p:txBody>
      </p:sp>
    </p:spTree>
    <p:extLst>
      <p:ext uri="{BB962C8B-B14F-4D97-AF65-F5344CB8AC3E}">
        <p14:creationId xmlns:p14="http://schemas.microsoft.com/office/powerpoint/2010/main" val="1219713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C5749-F5AE-1894-7717-9162BDB55BC8}"/>
              </a:ext>
            </a:extLst>
          </p:cNvPr>
          <p:cNvSpPr>
            <a:spLocks noGrp="1"/>
          </p:cNvSpPr>
          <p:nvPr>
            <p:ph type="title"/>
          </p:nvPr>
        </p:nvSpPr>
        <p:spPr/>
        <p:txBody>
          <a:bodyPr/>
          <a:lstStyle>
            <a:lvl1pPr>
              <a:defRPr sz="2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626E0ECA-C62E-D8D3-E852-D78AFE07B06A}"/>
              </a:ext>
            </a:extLst>
          </p:cNvPr>
          <p:cNvSpPr>
            <a:spLocks noGrp="1"/>
          </p:cNvSpPr>
          <p:nvPr>
            <p:ph type="dt" sz="half" idx="10"/>
          </p:nvPr>
        </p:nvSpPr>
        <p:spPr/>
        <p:txBody>
          <a:bodyPr/>
          <a:lstStyle/>
          <a:p>
            <a:r>
              <a:rPr lang="en-US"/>
              <a:t>26 February 2025 </a:t>
            </a:r>
            <a:endParaRPr lang="en-GB"/>
          </a:p>
        </p:txBody>
      </p:sp>
      <p:sp>
        <p:nvSpPr>
          <p:cNvPr id="5" name="Slide Number Placeholder 4">
            <a:extLst>
              <a:ext uri="{FF2B5EF4-FFF2-40B4-BE49-F238E27FC236}">
                <a16:creationId xmlns:a16="http://schemas.microsoft.com/office/drawing/2014/main" id="{D58AB458-3CF0-8948-6353-55F0DFF6D406}"/>
              </a:ext>
            </a:extLst>
          </p:cNvPr>
          <p:cNvSpPr>
            <a:spLocks noGrp="1"/>
          </p:cNvSpPr>
          <p:nvPr>
            <p:ph type="sldNum" sz="quarter" idx="12"/>
          </p:nvPr>
        </p:nvSpPr>
        <p:spPr/>
        <p:txBody>
          <a:bodyPr/>
          <a:lstStyle/>
          <a:p>
            <a:fld id="{7D5E98F6-8FA4-B044-B643-EDB11A311320}" type="slidenum">
              <a:rPr lang="en-GB" smtClean="0"/>
              <a:pPr/>
              <a:t>‹#›</a:t>
            </a:fld>
            <a:endParaRPr lang="en-GB"/>
          </a:p>
        </p:txBody>
      </p:sp>
      <p:sp>
        <p:nvSpPr>
          <p:cNvPr id="8" name="Text Placeholder 7">
            <a:extLst>
              <a:ext uri="{FF2B5EF4-FFF2-40B4-BE49-F238E27FC236}">
                <a16:creationId xmlns:a16="http://schemas.microsoft.com/office/drawing/2014/main" id="{A27E74CB-755C-A890-15D9-01B93C27314B}"/>
              </a:ext>
            </a:extLst>
          </p:cNvPr>
          <p:cNvSpPr>
            <a:spLocks noGrp="1"/>
          </p:cNvSpPr>
          <p:nvPr>
            <p:ph type="body" sz="quarter" idx="13"/>
          </p:nvPr>
        </p:nvSpPr>
        <p:spPr>
          <a:xfrm>
            <a:off x="1993100" y="2148620"/>
            <a:ext cx="7883042" cy="2712644"/>
          </a:xfrm>
        </p:spPr>
        <p:txBody>
          <a:bodyPr/>
          <a:lstStyle>
            <a:lvl1pPr>
              <a:defRPr sz="3700">
                <a:solidFill>
                  <a:srgbClr val="66CC93"/>
                </a:solidFill>
              </a:defRPr>
            </a:lvl1pPr>
            <a:lvl2pPr>
              <a:spcBef>
                <a:spcPts val="1600"/>
              </a:spcBef>
              <a:defRPr sz="1400" b="1" cap="all" baseline="0">
                <a:solidFill>
                  <a:srgbClr val="66CC93"/>
                </a:solidFill>
              </a:defRPr>
            </a:lvl2pPr>
            <a:lvl3pPr>
              <a:defRPr>
                <a:solidFill>
                  <a:srgbClr val="66CC93"/>
                </a:solidFill>
              </a:defRPr>
            </a:lvl3pPr>
            <a:lvl4pPr>
              <a:defRPr>
                <a:solidFill>
                  <a:srgbClr val="66CC93"/>
                </a:solidFill>
              </a:defRPr>
            </a:lvl4pPr>
            <a:lvl5pPr>
              <a:defRPr>
                <a:solidFill>
                  <a:srgbClr val="66CC93"/>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3700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1C73-D455-5AE2-0C37-7FFCB952BE2D}"/>
              </a:ext>
            </a:extLst>
          </p:cNvPr>
          <p:cNvSpPr>
            <a:spLocks noGrp="1"/>
          </p:cNvSpPr>
          <p:nvPr>
            <p:ph type="title"/>
          </p:nvPr>
        </p:nvSpPr>
        <p:spPr>
          <a:xfrm>
            <a:off x="380999" y="365125"/>
            <a:ext cx="11439525" cy="1260361"/>
          </a:xfrm>
        </p:spPr>
        <p:txBody>
          <a:bodyPr/>
          <a:lstStyle>
            <a:lvl1pPr>
              <a:defRPr sz="2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C1AED47D-5A63-3E25-B888-061021A26A93}"/>
              </a:ext>
            </a:extLst>
          </p:cNvPr>
          <p:cNvSpPr>
            <a:spLocks noGrp="1"/>
          </p:cNvSpPr>
          <p:nvPr>
            <p:ph type="dt" sz="half" idx="10"/>
          </p:nvPr>
        </p:nvSpPr>
        <p:spPr/>
        <p:txBody>
          <a:bodyPr/>
          <a:lstStyle/>
          <a:p>
            <a:r>
              <a:rPr lang="en-US"/>
              <a:t>26 February 2025 </a:t>
            </a:r>
            <a:endParaRPr lang="en-GB"/>
          </a:p>
        </p:txBody>
      </p:sp>
      <p:sp>
        <p:nvSpPr>
          <p:cNvPr id="5" name="Slide Number Placeholder 4">
            <a:extLst>
              <a:ext uri="{FF2B5EF4-FFF2-40B4-BE49-F238E27FC236}">
                <a16:creationId xmlns:a16="http://schemas.microsoft.com/office/drawing/2014/main" id="{D81C1D51-A9DA-DEC9-AB83-E8883EFA21B1}"/>
              </a:ext>
            </a:extLst>
          </p:cNvPr>
          <p:cNvSpPr>
            <a:spLocks noGrp="1"/>
          </p:cNvSpPr>
          <p:nvPr>
            <p:ph type="sldNum" sz="quarter" idx="12"/>
          </p:nvPr>
        </p:nvSpPr>
        <p:spPr/>
        <p:txBody>
          <a:bodyPr/>
          <a:lstStyle/>
          <a:p>
            <a:fld id="{7D5E98F6-8FA4-B044-B643-EDB11A311320}" type="slidenum">
              <a:rPr lang="en-GB" smtClean="0"/>
              <a:pPr/>
              <a:t>‹#›</a:t>
            </a:fld>
            <a:endParaRPr lang="en-GB"/>
          </a:p>
        </p:txBody>
      </p:sp>
      <p:sp>
        <p:nvSpPr>
          <p:cNvPr id="14" name="Picture Placeholder 13">
            <a:extLst>
              <a:ext uri="{FF2B5EF4-FFF2-40B4-BE49-F238E27FC236}">
                <a16:creationId xmlns:a16="http://schemas.microsoft.com/office/drawing/2014/main" id="{42222074-35E9-7A94-7A2A-F11F233202F9}"/>
              </a:ext>
            </a:extLst>
          </p:cNvPr>
          <p:cNvSpPr>
            <a:spLocks noGrp="1"/>
          </p:cNvSpPr>
          <p:nvPr>
            <p:ph type="pic" sz="quarter" idx="14"/>
          </p:nvPr>
        </p:nvSpPr>
        <p:spPr>
          <a:xfrm>
            <a:off x="381401" y="1625486"/>
            <a:ext cx="3598076" cy="2398982"/>
          </a:xfrm>
          <a:solidFill>
            <a:schemeClr val="accent5"/>
          </a:solidFill>
        </p:spPr>
        <p:txBody>
          <a:bodyPr anchor="ctr"/>
          <a:lstStyle>
            <a:lvl1pPr algn="ctr">
              <a:defRPr/>
            </a:lvl1pPr>
          </a:lstStyle>
          <a:p>
            <a:r>
              <a:rPr lang="en-US"/>
              <a:t>Click icon to add picture</a:t>
            </a:r>
            <a:endParaRPr lang="en-GB"/>
          </a:p>
        </p:txBody>
      </p:sp>
      <p:sp>
        <p:nvSpPr>
          <p:cNvPr id="12" name="Text Placeholder 11">
            <a:extLst>
              <a:ext uri="{FF2B5EF4-FFF2-40B4-BE49-F238E27FC236}">
                <a16:creationId xmlns:a16="http://schemas.microsoft.com/office/drawing/2014/main" id="{6EFB3596-C1C7-14A9-3A58-0C97A4E7E9C9}"/>
              </a:ext>
            </a:extLst>
          </p:cNvPr>
          <p:cNvSpPr>
            <a:spLocks noGrp="1"/>
          </p:cNvSpPr>
          <p:nvPr>
            <p:ph type="body" sz="quarter" idx="13"/>
          </p:nvPr>
        </p:nvSpPr>
        <p:spPr>
          <a:xfrm>
            <a:off x="381000" y="4120959"/>
            <a:ext cx="3598075" cy="1260361"/>
          </a:xfrm>
        </p:spPr>
        <p:txBody>
          <a:bodyPr/>
          <a:lstStyle>
            <a:lvl1pPr>
              <a:defRPr sz="1600"/>
            </a:lvl1pPr>
            <a:lvl2pPr>
              <a:defRPr sz="1600">
                <a:solidFill>
                  <a:schemeClr val="accent4"/>
                </a:solidFill>
              </a:defRPr>
            </a:lvl2pPr>
            <a:lvl3pPr>
              <a:spcBef>
                <a:spcPts val="1600"/>
              </a:spcBef>
              <a:defRPr sz="1500"/>
            </a:lvl3pPr>
          </a:lstStyle>
          <a:p>
            <a:pPr lvl="0"/>
            <a:r>
              <a:rPr lang="en-US"/>
              <a:t>Click to edit Master text styles</a:t>
            </a:r>
          </a:p>
          <a:p>
            <a:pPr lvl="1"/>
            <a:r>
              <a:rPr lang="en-US"/>
              <a:t>Second level</a:t>
            </a:r>
          </a:p>
          <a:p>
            <a:pPr lvl="2"/>
            <a:r>
              <a:rPr lang="en-US"/>
              <a:t>Third level</a:t>
            </a:r>
          </a:p>
        </p:txBody>
      </p:sp>
      <p:sp>
        <p:nvSpPr>
          <p:cNvPr id="15" name="Picture Placeholder 13">
            <a:extLst>
              <a:ext uri="{FF2B5EF4-FFF2-40B4-BE49-F238E27FC236}">
                <a16:creationId xmlns:a16="http://schemas.microsoft.com/office/drawing/2014/main" id="{CA79316F-44C2-0741-9AEA-C970301DD729}"/>
              </a:ext>
            </a:extLst>
          </p:cNvPr>
          <p:cNvSpPr>
            <a:spLocks noGrp="1"/>
          </p:cNvSpPr>
          <p:nvPr>
            <p:ph type="pic" sz="quarter" idx="15"/>
          </p:nvPr>
        </p:nvSpPr>
        <p:spPr>
          <a:xfrm>
            <a:off x="4296962" y="1625486"/>
            <a:ext cx="3598076" cy="2398982"/>
          </a:xfrm>
          <a:solidFill>
            <a:schemeClr val="accent5"/>
          </a:solidFill>
        </p:spPr>
        <p:txBody>
          <a:bodyPr anchor="ctr"/>
          <a:lstStyle>
            <a:lvl1pPr algn="ctr">
              <a:defRPr/>
            </a:lvl1pPr>
          </a:lstStyle>
          <a:p>
            <a:r>
              <a:rPr lang="en-US"/>
              <a:t>Click icon to add picture</a:t>
            </a:r>
            <a:endParaRPr lang="en-GB"/>
          </a:p>
        </p:txBody>
      </p:sp>
      <p:sp>
        <p:nvSpPr>
          <p:cNvPr id="16" name="Text Placeholder 11">
            <a:extLst>
              <a:ext uri="{FF2B5EF4-FFF2-40B4-BE49-F238E27FC236}">
                <a16:creationId xmlns:a16="http://schemas.microsoft.com/office/drawing/2014/main" id="{04A486E9-2C80-C4DC-3BAC-8173C50FBF56}"/>
              </a:ext>
            </a:extLst>
          </p:cNvPr>
          <p:cNvSpPr>
            <a:spLocks noGrp="1"/>
          </p:cNvSpPr>
          <p:nvPr>
            <p:ph type="body" sz="quarter" idx="16"/>
          </p:nvPr>
        </p:nvSpPr>
        <p:spPr>
          <a:xfrm>
            <a:off x="4296561" y="4120959"/>
            <a:ext cx="3598075" cy="1260361"/>
          </a:xfrm>
        </p:spPr>
        <p:txBody>
          <a:bodyPr/>
          <a:lstStyle>
            <a:lvl1pPr>
              <a:defRPr sz="1600"/>
            </a:lvl1pPr>
            <a:lvl2pPr>
              <a:defRPr sz="1600">
                <a:solidFill>
                  <a:schemeClr val="accent4"/>
                </a:solidFill>
              </a:defRPr>
            </a:lvl2pPr>
            <a:lvl3pPr>
              <a:spcBef>
                <a:spcPts val="1600"/>
              </a:spcBef>
              <a:defRPr sz="1500"/>
            </a:lvl3pPr>
          </a:lstStyle>
          <a:p>
            <a:pPr lvl="0"/>
            <a:r>
              <a:rPr lang="en-US"/>
              <a:t>Click to edit Master text styles</a:t>
            </a:r>
          </a:p>
          <a:p>
            <a:pPr lvl="1"/>
            <a:r>
              <a:rPr lang="en-US"/>
              <a:t>Second level</a:t>
            </a:r>
          </a:p>
          <a:p>
            <a:pPr lvl="2"/>
            <a:r>
              <a:rPr lang="en-US"/>
              <a:t>Third level</a:t>
            </a:r>
          </a:p>
        </p:txBody>
      </p:sp>
      <p:sp>
        <p:nvSpPr>
          <p:cNvPr id="17" name="Picture Placeholder 13">
            <a:extLst>
              <a:ext uri="{FF2B5EF4-FFF2-40B4-BE49-F238E27FC236}">
                <a16:creationId xmlns:a16="http://schemas.microsoft.com/office/drawing/2014/main" id="{048A8F12-2FD2-F187-7F0A-CD1F3B77FB98}"/>
              </a:ext>
            </a:extLst>
          </p:cNvPr>
          <p:cNvSpPr>
            <a:spLocks noGrp="1"/>
          </p:cNvSpPr>
          <p:nvPr>
            <p:ph type="pic" sz="quarter" idx="17"/>
          </p:nvPr>
        </p:nvSpPr>
        <p:spPr>
          <a:xfrm>
            <a:off x="8212121" y="1625486"/>
            <a:ext cx="3598076" cy="2398982"/>
          </a:xfrm>
          <a:solidFill>
            <a:schemeClr val="accent5"/>
          </a:solidFill>
        </p:spPr>
        <p:txBody>
          <a:bodyPr anchor="ctr"/>
          <a:lstStyle>
            <a:lvl1pPr algn="ctr">
              <a:defRPr/>
            </a:lvl1pPr>
          </a:lstStyle>
          <a:p>
            <a:r>
              <a:rPr lang="en-US"/>
              <a:t>Click icon to add picture</a:t>
            </a:r>
            <a:endParaRPr lang="en-GB"/>
          </a:p>
        </p:txBody>
      </p:sp>
      <p:sp>
        <p:nvSpPr>
          <p:cNvPr id="18" name="Text Placeholder 11">
            <a:extLst>
              <a:ext uri="{FF2B5EF4-FFF2-40B4-BE49-F238E27FC236}">
                <a16:creationId xmlns:a16="http://schemas.microsoft.com/office/drawing/2014/main" id="{DF0801DD-C11D-511D-FB78-8943AA2DED65}"/>
              </a:ext>
            </a:extLst>
          </p:cNvPr>
          <p:cNvSpPr>
            <a:spLocks noGrp="1"/>
          </p:cNvSpPr>
          <p:nvPr>
            <p:ph type="body" sz="quarter" idx="18"/>
          </p:nvPr>
        </p:nvSpPr>
        <p:spPr>
          <a:xfrm>
            <a:off x="8211720" y="4120959"/>
            <a:ext cx="3598075" cy="1260361"/>
          </a:xfrm>
        </p:spPr>
        <p:txBody>
          <a:bodyPr/>
          <a:lstStyle>
            <a:lvl1pPr>
              <a:defRPr sz="1600"/>
            </a:lvl1pPr>
            <a:lvl2pPr>
              <a:defRPr sz="1600">
                <a:solidFill>
                  <a:schemeClr val="accent4"/>
                </a:solidFill>
              </a:defRPr>
            </a:lvl2pPr>
            <a:lvl3pPr>
              <a:spcBef>
                <a:spcPts val="1600"/>
              </a:spcBef>
              <a:defRPr sz="1500"/>
            </a:lvl3pPr>
          </a:lstStyle>
          <a:p>
            <a:pPr lvl="0"/>
            <a:r>
              <a:rPr lang="en-US"/>
              <a:t>Click to edit Master text styles</a:t>
            </a:r>
          </a:p>
          <a:p>
            <a:pPr lvl="1"/>
            <a:r>
              <a:rPr lang="en-US"/>
              <a:t>Second level</a:t>
            </a:r>
          </a:p>
          <a:p>
            <a:pPr lvl="2"/>
            <a:r>
              <a:rPr lang="en-US"/>
              <a:t>Third level</a:t>
            </a:r>
          </a:p>
        </p:txBody>
      </p:sp>
      <p:sp>
        <p:nvSpPr>
          <p:cNvPr id="19" name="object 15">
            <a:extLst>
              <a:ext uri="{FF2B5EF4-FFF2-40B4-BE49-F238E27FC236}">
                <a16:creationId xmlns:a16="http://schemas.microsoft.com/office/drawing/2014/main" id="{FEE2E584-FB38-2312-357F-03F4ACA001DC}"/>
              </a:ext>
            </a:extLst>
          </p:cNvPr>
          <p:cNvSpPr/>
          <p:nvPr userDrawn="1"/>
        </p:nvSpPr>
        <p:spPr>
          <a:xfrm>
            <a:off x="4138220" y="1625485"/>
            <a:ext cx="0" cy="3689689"/>
          </a:xfrm>
          <a:custGeom>
            <a:avLst/>
            <a:gdLst/>
            <a:ahLst/>
            <a:cxnLst/>
            <a:rect l="l" t="t" r="r" b="b"/>
            <a:pathLst>
              <a:path h="6084570">
                <a:moveTo>
                  <a:pt x="0" y="0"/>
                </a:moveTo>
                <a:lnTo>
                  <a:pt x="0" y="6084422"/>
                </a:lnTo>
              </a:path>
            </a:pathLst>
          </a:custGeom>
          <a:ln w="10470">
            <a:solidFill>
              <a:srgbClr val="D3CCC1"/>
            </a:solidFill>
          </a:ln>
        </p:spPr>
        <p:txBody>
          <a:bodyPr wrap="square" lIns="0" tIns="0" rIns="0" bIns="0" rtlCol="0"/>
          <a:lstStyle/>
          <a:p>
            <a:endParaRPr/>
          </a:p>
        </p:txBody>
      </p:sp>
      <p:sp>
        <p:nvSpPr>
          <p:cNvPr id="20" name="object 16">
            <a:extLst>
              <a:ext uri="{FF2B5EF4-FFF2-40B4-BE49-F238E27FC236}">
                <a16:creationId xmlns:a16="http://schemas.microsoft.com/office/drawing/2014/main" id="{551BC3CF-BA5D-BAE2-C5E2-E19F3B6FA33A}"/>
              </a:ext>
            </a:extLst>
          </p:cNvPr>
          <p:cNvSpPr/>
          <p:nvPr userDrawn="1"/>
        </p:nvSpPr>
        <p:spPr>
          <a:xfrm>
            <a:off x="8056954" y="1625485"/>
            <a:ext cx="0" cy="3689689"/>
          </a:xfrm>
          <a:custGeom>
            <a:avLst/>
            <a:gdLst/>
            <a:ahLst/>
            <a:cxnLst/>
            <a:rect l="l" t="t" r="r" b="b"/>
            <a:pathLst>
              <a:path h="6084570">
                <a:moveTo>
                  <a:pt x="0" y="0"/>
                </a:moveTo>
                <a:lnTo>
                  <a:pt x="0" y="6084422"/>
                </a:lnTo>
              </a:path>
            </a:pathLst>
          </a:custGeom>
          <a:ln w="10470">
            <a:solidFill>
              <a:srgbClr val="D3CCC1"/>
            </a:solidFill>
          </a:ln>
        </p:spPr>
        <p:txBody>
          <a:bodyPr wrap="square" lIns="0" tIns="0" rIns="0" bIns="0" rtlCol="0"/>
          <a:lstStyle/>
          <a:p>
            <a:endParaRPr/>
          </a:p>
        </p:txBody>
      </p:sp>
    </p:spTree>
    <p:extLst>
      <p:ext uri="{BB962C8B-B14F-4D97-AF65-F5344CB8AC3E}">
        <p14:creationId xmlns:p14="http://schemas.microsoft.com/office/powerpoint/2010/main" val="1797824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am Page">
    <p:spTree>
      <p:nvGrpSpPr>
        <p:cNvPr id="1" name=""/>
        <p:cNvGrpSpPr/>
        <p:nvPr/>
      </p:nvGrpSpPr>
      <p:grpSpPr>
        <a:xfrm>
          <a:off x="0" y="0"/>
          <a:ext cx="0" cy="0"/>
          <a:chOff x="0" y="0"/>
          <a:chExt cx="0" cy="0"/>
        </a:xfrm>
      </p:grpSpPr>
      <p:sp>
        <p:nvSpPr>
          <p:cNvPr id="18" name="Text Placeholder 11">
            <a:extLst>
              <a:ext uri="{FF2B5EF4-FFF2-40B4-BE49-F238E27FC236}">
                <a16:creationId xmlns:a16="http://schemas.microsoft.com/office/drawing/2014/main" id="{DF0801DD-C11D-511D-FB78-8943AA2DED65}"/>
              </a:ext>
            </a:extLst>
          </p:cNvPr>
          <p:cNvSpPr>
            <a:spLocks noGrp="1"/>
          </p:cNvSpPr>
          <p:nvPr>
            <p:ph type="body" sz="quarter" idx="18"/>
          </p:nvPr>
        </p:nvSpPr>
        <p:spPr>
          <a:xfrm>
            <a:off x="3325080" y="2215965"/>
            <a:ext cx="2605177" cy="783175"/>
          </a:xfrm>
        </p:spPr>
        <p:txBody>
          <a:bodyPr/>
          <a:lstStyle>
            <a:lvl1pPr>
              <a:defRPr sz="1600"/>
            </a:lvl1pPr>
            <a:lvl2pPr>
              <a:defRPr sz="1600">
                <a:solidFill>
                  <a:schemeClr val="accent4"/>
                </a:solidFill>
              </a:defRPr>
            </a:lvl2pPr>
            <a:lvl3pPr>
              <a:spcBef>
                <a:spcPts val="1600"/>
              </a:spcBef>
              <a:defRPr sz="1500"/>
            </a:lvl3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ABEC1C73-D455-5AE2-0C37-7FFCB952BE2D}"/>
              </a:ext>
            </a:extLst>
          </p:cNvPr>
          <p:cNvSpPr>
            <a:spLocks noGrp="1"/>
          </p:cNvSpPr>
          <p:nvPr>
            <p:ph type="title"/>
          </p:nvPr>
        </p:nvSpPr>
        <p:spPr>
          <a:xfrm>
            <a:off x="380999" y="365125"/>
            <a:ext cx="2439989" cy="2266315"/>
          </a:xfrm>
        </p:spPr>
        <p:txBody>
          <a:bodyPr/>
          <a:lstStyle>
            <a:lvl1pPr>
              <a:defRPr sz="2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C1AED47D-5A63-3E25-B888-061021A26A93}"/>
              </a:ext>
            </a:extLst>
          </p:cNvPr>
          <p:cNvSpPr>
            <a:spLocks noGrp="1"/>
          </p:cNvSpPr>
          <p:nvPr>
            <p:ph type="dt" sz="half" idx="10"/>
          </p:nvPr>
        </p:nvSpPr>
        <p:spPr/>
        <p:txBody>
          <a:bodyPr/>
          <a:lstStyle/>
          <a:p>
            <a:r>
              <a:rPr lang="en-US"/>
              <a:t>26 February 2025 </a:t>
            </a:r>
            <a:endParaRPr lang="en-GB"/>
          </a:p>
        </p:txBody>
      </p:sp>
      <p:sp>
        <p:nvSpPr>
          <p:cNvPr id="5" name="Slide Number Placeholder 4">
            <a:extLst>
              <a:ext uri="{FF2B5EF4-FFF2-40B4-BE49-F238E27FC236}">
                <a16:creationId xmlns:a16="http://schemas.microsoft.com/office/drawing/2014/main" id="{D81C1D51-A9DA-DEC9-AB83-E8883EFA21B1}"/>
              </a:ext>
            </a:extLst>
          </p:cNvPr>
          <p:cNvSpPr>
            <a:spLocks noGrp="1"/>
          </p:cNvSpPr>
          <p:nvPr>
            <p:ph type="sldNum" sz="quarter" idx="12"/>
          </p:nvPr>
        </p:nvSpPr>
        <p:spPr/>
        <p:txBody>
          <a:bodyPr/>
          <a:lstStyle/>
          <a:p>
            <a:fld id="{7D5E98F6-8FA4-B044-B643-EDB11A311320}" type="slidenum">
              <a:rPr lang="en-GB" smtClean="0"/>
              <a:pPr/>
              <a:t>‹#›</a:t>
            </a:fld>
            <a:endParaRPr lang="en-GB"/>
          </a:p>
        </p:txBody>
      </p:sp>
      <p:sp>
        <p:nvSpPr>
          <p:cNvPr id="15" name="Picture Placeholder 13">
            <a:extLst>
              <a:ext uri="{FF2B5EF4-FFF2-40B4-BE49-F238E27FC236}">
                <a16:creationId xmlns:a16="http://schemas.microsoft.com/office/drawing/2014/main" id="{CA79316F-44C2-0741-9AEA-C970301DD729}"/>
              </a:ext>
            </a:extLst>
          </p:cNvPr>
          <p:cNvSpPr>
            <a:spLocks noGrp="1"/>
          </p:cNvSpPr>
          <p:nvPr>
            <p:ph type="pic" sz="quarter" idx="15"/>
          </p:nvPr>
        </p:nvSpPr>
        <p:spPr>
          <a:xfrm>
            <a:off x="3325080" y="380973"/>
            <a:ext cx="2605177" cy="1736977"/>
          </a:xfrm>
          <a:solidFill>
            <a:schemeClr val="accent5"/>
          </a:solidFill>
        </p:spPr>
        <p:txBody>
          <a:bodyPr anchor="ctr"/>
          <a:lstStyle>
            <a:lvl1pPr algn="ctr">
              <a:defRPr/>
            </a:lvl1pPr>
          </a:lstStyle>
          <a:p>
            <a:r>
              <a:rPr lang="en-US"/>
              <a:t>Click icon to add picture</a:t>
            </a:r>
            <a:endParaRPr lang="en-GB"/>
          </a:p>
        </p:txBody>
      </p:sp>
      <p:sp>
        <p:nvSpPr>
          <p:cNvPr id="17" name="Picture Placeholder 13">
            <a:extLst>
              <a:ext uri="{FF2B5EF4-FFF2-40B4-BE49-F238E27FC236}">
                <a16:creationId xmlns:a16="http://schemas.microsoft.com/office/drawing/2014/main" id="{048A8F12-2FD2-F187-7F0A-CD1F3B77FB98}"/>
              </a:ext>
            </a:extLst>
          </p:cNvPr>
          <p:cNvSpPr>
            <a:spLocks noGrp="1"/>
          </p:cNvSpPr>
          <p:nvPr>
            <p:ph type="pic" sz="quarter" idx="17"/>
          </p:nvPr>
        </p:nvSpPr>
        <p:spPr>
          <a:xfrm>
            <a:off x="3315683" y="3428760"/>
            <a:ext cx="2621578" cy="1747911"/>
          </a:xfrm>
          <a:solidFill>
            <a:schemeClr val="accent5"/>
          </a:solidFill>
        </p:spPr>
        <p:txBody>
          <a:bodyPr anchor="ctr"/>
          <a:lstStyle>
            <a:lvl1pPr algn="ctr">
              <a:defRPr/>
            </a:lvl1pPr>
          </a:lstStyle>
          <a:p>
            <a:r>
              <a:rPr lang="en-US"/>
              <a:t>Click icon to add picture</a:t>
            </a:r>
            <a:endParaRPr lang="en-GB"/>
          </a:p>
        </p:txBody>
      </p:sp>
      <p:sp>
        <p:nvSpPr>
          <p:cNvPr id="19" name="Text Placeholder 11">
            <a:extLst>
              <a:ext uri="{FF2B5EF4-FFF2-40B4-BE49-F238E27FC236}">
                <a16:creationId xmlns:a16="http://schemas.microsoft.com/office/drawing/2014/main" id="{E10770BD-F659-BF3D-94F1-BC362C5151B4}"/>
              </a:ext>
            </a:extLst>
          </p:cNvPr>
          <p:cNvSpPr>
            <a:spLocks noGrp="1"/>
          </p:cNvSpPr>
          <p:nvPr>
            <p:ph type="body" sz="quarter" idx="19"/>
          </p:nvPr>
        </p:nvSpPr>
        <p:spPr>
          <a:xfrm>
            <a:off x="3325080" y="5301680"/>
            <a:ext cx="2605177" cy="783175"/>
          </a:xfrm>
        </p:spPr>
        <p:txBody>
          <a:bodyPr/>
          <a:lstStyle>
            <a:lvl1pPr>
              <a:defRPr sz="1600"/>
            </a:lvl1pPr>
            <a:lvl2pPr>
              <a:defRPr sz="1600">
                <a:solidFill>
                  <a:schemeClr val="accent4"/>
                </a:solidFill>
              </a:defRPr>
            </a:lvl2pPr>
            <a:lvl3pPr>
              <a:spcBef>
                <a:spcPts val="1600"/>
              </a:spcBef>
              <a:defRPr sz="1500"/>
            </a:lvl3pPr>
          </a:lstStyle>
          <a:p>
            <a:pPr lvl="0"/>
            <a:r>
              <a:rPr lang="en-US"/>
              <a:t>Click to edit Master text styles</a:t>
            </a:r>
          </a:p>
          <a:p>
            <a:pPr lvl="1"/>
            <a:r>
              <a:rPr lang="en-US"/>
              <a:t>Second level</a:t>
            </a:r>
          </a:p>
        </p:txBody>
      </p:sp>
      <p:sp>
        <p:nvSpPr>
          <p:cNvPr id="20" name="Text Placeholder 11">
            <a:extLst>
              <a:ext uri="{FF2B5EF4-FFF2-40B4-BE49-F238E27FC236}">
                <a16:creationId xmlns:a16="http://schemas.microsoft.com/office/drawing/2014/main" id="{F3D5A527-52CD-799F-570D-4F98A367DF1B}"/>
              </a:ext>
            </a:extLst>
          </p:cNvPr>
          <p:cNvSpPr>
            <a:spLocks noGrp="1"/>
          </p:cNvSpPr>
          <p:nvPr>
            <p:ph type="body" sz="quarter" idx="20"/>
          </p:nvPr>
        </p:nvSpPr>
        <p:spPr>
          <a:xfrm>
            <a:off x="6282607" y="2215965"/>
            <a:ext cx="2605177" cy="783175"/>
          </a:xfrm>
        </p:spPr>
        <p:txBody>
          <a:bodyPr/>
          <a:lstStyle>
            <a:lvl1pPr>
              <a:defRPr sz="1600"/>
            </a:lvl1pPr>
            <a:lvl2pPr>
              <a:defRPr sz="1600">
                <a:solidFill>
                  <a:schemeClr val="accent4"/>
                </a:solidFill>
              </a:defRPr>
            </a:lvl2pPr>
            <a:lvl3pPr>
              <a:spcBef>
                <a:spcPts val="1600"/>
              </a:spcBef>
              <a:defRPr sz="1500"/>
            </a:lvl3pPr>
          </a:lstStyle>
          <a:p>
            <a:pPr lvl="0"/>
            <a:r>
              <a:rPr lang="en-US"/>
              <a:t>Click to edit Master text styles</a:t>
            </a:r>
          </a:p>
          <a:p>
            <a:pPr lvl="1"/>
            <a:r>
              <a:rPr lang="en-US"/>
              <a:t>Second level</a:t>
            </a:r>
          </a:p>
        </p:txBody>
      </p:sp>
      <p:sp>
        <p:nvSpPr>
          <p:cNvPr id="21" name="Picture Placeholder 13">
            <a:extLst>
              <a:ext uri="{FF2B5EF4-FFF2-40B4-BE49-F238E27FC236}">
                <a16:creationId xmlns:a16="http://schemas.microsoft.com/office/drawing/2014/main" id="{C23A1A2C-489C-614D-F981-2C8210ABFC0F}"/>
              </a:ext>
            </a:extLst>
          </p:cNvPr>
          <p:cNvSpPr>
            <a:spLocks noGrp="1"/>
          </p:cNvSpPr>
          <p:nvPr>
            <p:ph type="pic" sz="quarter" idx="21"/>
          </p:nvPr>
        </p:nvSpPr>
        <p:spPr>
          <a:xfrm>
            <a:off x="6282607" y="380973"/>
            <a:ext cx="2605177" cy="1736977"/>
          </a:xfrm>
          <a:solidFill>
            <a:schemeClr val="accent5"/>
          </a:solidFill>
        </p:spPr>
        <p:txBody>
          <a:bodyPr anchor="ctr"/>
          <a:lstStyle>
            <a:lvl1pPr algn="ctr">
              <a:defRPr/>
            </a:lvl1pPr>
          </a:lstStyle>
          <a:p>
            <a:r>
              <a:rPr lang="en-US"/>
              <a:t>Click icon to add picture</a:t>
            </a:r>
            <a:endParaRPr lang="en-GB"/>
          </a:p>
        </p:txBody>
      </p:sp>
      <p:sp>
        <p:nvSpPr>
          <p:cNvPr id="22" name="Picture Placeholder 13">
            <a:extLst>
              <a:ext uri="{FF2B5EF4-FFF2-40B4-BE49-F238E27FC236}">
                <a16:creationId xmlns:a16="http://schemas.microsoft.com/office/drawing/2014/main" id="{7382E287-E794-37A1-F3EA-A0BC67A8EB7C}"/>
              </a:ext>
            </a:extLst>
          </p:cNvPr>
          <p:cNvSpPr>
            <a:spLocks noGrp="1"/>
          </p:cNvSpPr>
          <p:nvPr>
            <p:ph type="pic" sz="quarter" idx="22"/>
          </p:nvPr>
        </p:nvSpPr>
        <p:spPr>
          <a:xfrm>
            <a:off x="6273210" y="3428760"/>
            <a:ext cx="2621578" cy="1747911"/>
          </a:xfrm>
          <a:solidFill>
            <a:schemeClr val="accent5"/>
          </a:solidFill>
        </p:spPr>
        <p:txBody>
          <a:bodyPr anchor="ctr"/>
          <a:lstStyle>
            <a:lvl1pPr algn="ctr">
              <a:defRPr/>
            </a:lvl1pPr>
          </a:lstStyle>
          <a:p>
            <a:r>
              <a:rPr lang="en-US"/>
              <a:t>Click icon to add picture</a:t>
            </a:r>
            <a:endParaRPr lang="en-GB"/>
          </a:p>
        </p:txBody>
      </p:sp>
      <p:sp>
        <p:nvSpPr>
          <p:cNvPr id="23" name="Text Placeholder 11">
            <a:extLst>
              <a:ext uri="{FF2B5EF4-FFF2-40B4-BE49-F238E27FC236}">
                <a16:creationId xmlns:a16="http://schemas.microsoft.com/office/drawing/2014/main" id="{C23D4607-6879-269D-E6EE-ED06CF715A66}"/>
              </a:ext>
            </a:extLst>
          </p:cNvPr>
          <p:cNvSpPr>
            <a:spLocks noGrp="1"/>
          </p:cNvSpPr>
          <p:nvPr>
            <p:ph type="body" sz="quarter" idx="23"/>
          </p:nvPr>
        </p:nvSpPr>
        <p:spPr>
          <a:xfrm>
            <a:off x="6282607" y="5301680"/>
            <a:ext cx="2605177" cy="783175"/>
          </a:xfrm>
        </p:spPr>
        <p:txBody>
          <a:bodyPr/>
          <a:lstStyle>
            <a:lvl1pPr>
              <a:defRPr sz="1600"/>
            </a:lvl1pPr>
            <a:lvl2pPr>
              <a:defRPr sz="1600">
                <a:solidFill>
                  <a:schemeClr val="accent4"/>
                </a:solidFill>
              </a:defRPr>
            </a:lvl2pPr>
            <a:lvl3pPr>
              <a:spcBef>
                <a:spcPts val="1600"/>
              </a:spcBef>
              <a:defRPr sz="1500"/>
            </a:lvl3pPr>
          </a:lstStyle>
          <a:p>
            <a:pPr lvl="0"/>
            <a:r>
              <a:rPr lang="en-US"/>
              <a:t>Click to edit Master text styles</a:t>
            </a:r>
          </a:p>
          <a:p>
            <a:pPr lvl="1"/>
            <a:r>
              <a:rPr lang="en-US"/>
              <a:t>Second level</a:t>
            </a:r>
          </a:p>
        </p:txBody>
      </p:sp>
      <p:sp>
        <p:nvSpPr>
          <p:cNvPr id="24" name="Text Placeholder 11">
            <a:extLst>
              <a:ext uri="{FF2B5EF4-FFF2-40B4-BE49-F238E27FC236}">
                <a16:creationId xmlns:a16="http://schemas.microsoft.com/office/drawing/2014/main" id="{05BA91D8-CF3C-9E85-0B2F-AD8B1F282709}"/>
              </a:ext>
            </a:extLst>
          </p:cNvPr>
          <p:cNvSpPr>
            <a:spLocks noGrp="1"/>
          </p:cNvSpPr>
          <p:nvPr>
            <p:ph type="body" sz="quarter" idx="24"/>
          </p:nvPr>
        </p:nvSpPr>
        <p:spPr>
          <a:xfrm>
            <a:off x="9223733" y="2215965"/>
            <a:ext cx="2605177" cy="783175"/>
          </a:xfrm>
        </p:spPr>
        <p:txBody>
          <a:bodyPr/>
          <a:lstStyle>
            <a:lvl1pPr>
              <a:defRPr sz="1600"/>
            </a:lvl1pPr>
            <a:lvl2pPr>
              <a:defRPr sz="1600">
                <a:solidFill>
                  <a:schemeClr val="accent4"/>
                </a:solidFill>
              </a:defRPr>
            </a:lvl2pPr>
            <a:lvl3pPr>
              <a:spcBef>
                <a:spcPts val="1600"/>
              </a:spcBef>
              <a:defRPr sz="1500"/>
            </a:lvl3pPr>
          </a:lstStyle>
          <a:p>
            <a:pPr lvl="0"/>
            <a:r>
              <a:rPr lang="en-US"/>
              <a:t>Click to edit Master text styles</a:t>
            </a:r>
          </a:p>
          <a:p>
            <a:pPr lvl="1"/>
            <a:r>
              <a:rPr lang="en-US"/>
              <a:t>Second level</a:t>
            </a:r>
          </a:p>
        </p:txBody>
      </p:sp>
      <p:sp>
        <p:nvSpPr>
          <p:cNvPr id="25" name="Picture Placeholder 13">
            <a:extLst>
              <a:ext uri="{FF2B5EF4-FFF2-40B4-BE49-F238E27FC236}">
                <a16:creationId xmlns:a16="http://schemas.microsoft.com/office/drawing/2014/main" id="{7604B490-C667-38C0-5899-3A5D28D97FD0}"/>
              </a:ext>
            </a:extLst>
          </p:cNvPr>
          <p:cNvSpPr>
            <a:spLocks noGrp="1"/>
          </p:cNvSpPr>
          <p:nvPr>
            <p:ph type="pic" sz="quarter" idx="25"/>
          </p:nvPr>
        </p:nvSpPr>
        <p:spPr>
          <a:xfrm>
            <a:off x="9223733" y="380973"/>
            <a:ext cx="2605177" cy="1736977"/>
          </a:xfrm>
          <a:solidFill>
            <a:schemeClr val="accent5"/>
          </a:solidFill>
        </p:spPr>
        <p:txBody>
          <a:bodyPr anchor="ctr"/>
          <a:lstStyle>
            <a:lvl1pPr algn="ctr">
              <a:defRPr/>
            </a:lvl1pPr>
          </a:lstStyle>
          <a:p>
            <a:r>
              <a:rPr lang="en-US"/>
              <a:t>Click icon to add picture</a:t>
            </a:r>
            <a:endParaRPr lang="en-GB"/>
          </a:p>
        </p:txBody>
      </p:sp>
      <p:sp>
        <p:nvSpPr>
          <p:cNvPr id="26" name="Picture Placeholder 13">
            <a:extLst>
              <a:ext uri="{FF2B5EF4-FFF2-40B4-BE49-F238E27FC236}">
                <a16:creationId xmlns:a16="http://schemas.microsoft.com/office/drawing/2014/main" id="{BFC96D3B-4318-1D55-E0E1-371D802BA55B}"/>
              </a:ext>
            </a:extLst>
          </p:cNvPr>
          <p:cNvSpPr>
            <a:spLocks noGrp="1"/>
          </p:cNvSpPr>
          <p:nvPr>
            <p:ph type="pic" sz="quarter" idx="26"/>
          </p:nvPr>
        </p:nvSpPr>
        <p:spPr>
          <a:xfrm>
            <a:off x="9214336" y="3428760"/>
            <a:ext cx="2621578" cy="1747911"/>
          </a:xfrm>
          <a:solidFill>
            <a:schemeClr val="accent5"/>
          </a:solidFill>
        </p:spPr>
        <p:txBody>
          <a:bodyPr anchor="ctr"/>
          <a:lstStyle>
            <a:lvl1pPr algn="ctr">
              <a:defRPr/>
            </a:lvl1pPr>
          </a:lstStyle>
          <a:p>
            <a:r>
              <a:rPr lang="en-US"/>
              <a:t>Click icon to add picture</a:t>
            </a:r>
            <a:endParaRPr lang="en-GB"/>
          </a:p>
        </p:txBody>
      </p:sp>
      <p:sp>
        <p:nvSpPr>
          <p:cNvPr id="27" name="Text Placeholder 11">
            <a:extLst>
              <a:ext uri="{FF2B5EF4-FFF2-40B4-BE49-F238E27FC236}">
                <a16:creationId xmlns:a16="http://schemas.microsoft.com/office/drawing/2014/main" id="{654547B2-DB57-3258-E575-BFD3B276FF8E}"/>
              </a:ext>
            </a:extLst>
          </p:cNvPr>
          <p:cNvSpPr>
            <a:spLocks noGrp="1"/>
          </p:cNvSpPr>
          <p:nvPr>
            <p:ph type="body" sz="quarter" idx="27"/>
          </p:nvPr>
        </p:nvSpPr>
        <p:spPr>
          <a:xfrm>
            <a:off x="9223733" y="5301680"/>
            <a:ext cx="2605177" cy="783175"/>
          </a:xfrm>
        </p:spPr>
        <p:txBody>
          <a:bodyPr/>
          <a:lstStyle>
            <a:lvl1pPr>
              <a:defRPr sz="1600"/>
            </a:lvl1pPr>
            <a:lvl2pPr>
              <a:defRPr sz="1600">
                <a:solidFill>
                  <a:schemeClr val="accent4"/>
                </a:solidFill>
              </a:defRPr>
            </a:lvl2pPr>
            <a:lvl3pPr>
              <a:spcBef>
                <a:spcPts val="1600"/>
              </a:spcBef>
              <a:defRPr sz="1500"/>
            </a:lvl3pPr>
          </a:lstStyle>
          <a:p>
            <a:pPr lvl="0"/>
            <a:r>
              <a:rPr lang="en-US"/>
              <a:t>Click to edit Master text styles</a:t>
            </a:r>
          </a:p>
          <a:p>
            <a:pPr lvl="1"/>
            <a:r>
              <a:rPr lang="en-US"/>
              <a:t>Second level</a:t>
            </a:r>
          </a:p>
        </p:txBody>
      </p:sp>
      <p:sp>
        <p:nvSpPr>
          <p:cNvPr id="28" name="object 15">
            <a:extLst>
              <a:ext uri="{FF2B5EF4-FFF2-40B4-BE49-F238E27FC236}">
                <a16:creationId xmlns:a16="http://schemas.microsoft.com/office/drawing/2014/main" id="{F1B81553-CEF6-953B-BB29-EBAF4BEEA2DC}"/>
              </a:ext>
            </a:extLst>
          </p:cNvPr>
          <p:cNvSpPr/>
          <p:nvPr userDrawn="1"/>
        </p:nvSpPr>
        <p:spPr>
          <a:xfrm>
            <a:off x="3162506" y="380974"/>
            <a:ext cx="0" cy="5536073"/>
          </a:xfrm>
          <a:custGeom>
            <a:avLst/>
            <a:gdLst/>
            <a:ahLst/>
            <a:cxnLst/>
            <a:rect l="l" t="t" r="r" b="b"/>
            <a:pathLst>
              <a:path h="9129395">
                <a:moveTo>
                  <a:pt x="0" y="0"/>
                </a:moveTo>
                <a:lnTo>
                  <a:pt x="0" y="9128936"/>
                </a:lnTo>
              </a:path>
            </a:pathLst>
          </a:custGeom>
          <a:ln w="10470">
            <a:solidFill>
              <a:srgbClr val="D3CCC1"/>
            </a:solidFill>
          </a:ln>
        </p:spPr>
        <p:txBody>
          <a:bodyPr wrap="square" lIns="0" tIns="0" rIns="0" bIns="0" rtlCol="0"/>
          <a:lstStyle/>
          <a:p>
            <a:endParaRPr/>
          </a:p>
        </p:txBody>
      </p:sp>
      <p:sp>
        <p:nvSpPr>
          <p:cNvPr id="29" name="object 16">
            <a:extLst>
              <a:ext uri="{FF2B5EF4-FFF2-40B4-BE49-F238E27FC236}">
                <a16:creationId xmlns:a16="http://schemas.microsoft.com/office/drawing/2014/main" id="{69AD8458-BC30-90A3-7E9E-78D4E79F5ECC}"/>
              </a:ext>
            </a:extLst>
          </p:cNvPr>
          <p:cNvSpPr/>
          <p:nvPr userDrawn="1"/>
        </p:nvSpPr>
        <p:spPr>
          <a:xfrm>
            <a:off x="6099175" y="380974"/>
            <a:ext cx="0" cy="5536073"/>
          </a:xfrm>
          <a:custGeom>
            <a:avLst/>
            <a:gdLst/>
            <a:ahLst/>
            <a:cxnLst/>
            <a:rect l="l" t="t" r="r" b="b"/>
            <a:pathLst>
              <a:path h="9129395">
                <a:moveTo>
                  <a:pt x="0" y="0"/>
                </a:moveTo>
                <a:lnTo>
                  <a:pt x="0" y="9128936"/>
                </a:lnTo>
              </a:path>
            </a:pathLst>
          </a:custGeom>
          <a:ln w="10470">
            <a:solidFill>
              <a:srgbClr val="D3CCC1"/>
            </a:solidFill>
          </a:ln>
        </p:spPr>
        <p:txBody>
          <a:bodyPr wrap="square" lIns="0" tIns="0" rIns="0" bIns="0" rtlCol="0"/>
          <a:lstStyle/>
          <a:p>
            <a:endParaRPr/>
          </a:p>
        </p:txBody>
      </p:sp>
      <p:sp>
        <p:nvSpPr>
          <p:cNvPr id="30" name="object 17">
            <a:extLst>
              <a:ext uri="{FF2B5EF4-FFF2-40B4-BE49-F238E27FC236}">
                <a16:creationId xmlns:a16="http://schemas.microsoft.com/office/drawing/2014/main" id="{C6CB5A87-263C-ED5B-16AC-C19A6E017943}"/>
              </a:ext>
            </a:extLst>
          </p:cNvPr>
          <p:cNvSpPr/>
          <p:nvPr userDrawn="1"/>
        </p:nvSpPr>
        <p:spPr>
          <a:xfrm>
            <a:off x="9035842" y="380974"/>
            <a:ext cx="0" cy="5536073"/>
          </a:xfrm>
          <a:custGeom>
            <a:avLst/>
            <a:gdLst/>
            <a:ahLst/>
            <a:cxnLst/>
            <a:rect l="l" t="t" r="r" b="b"/>
            <a:pathLst>
              <a:path h="9129395">
                <a:moveTo>
                  <a:pt x="0" y="0"/>
                </a:moveTo>
                <a:lnTo>
                  <a:pt x="0" y="9128936"/>
                </a:lnTo>
              </a:path>
            </a:pathLst>
          </a:custGeom>
          <a:ln w="10470">
            <a:solidFill>
              <a:srgbClr val="D3CCC1"/>
            </a:solidFill>
          </a:ln>
        </p:spPr>
        <p:txBody>
          <a:bodyPr wrap="square" lIns="0" tIns="0" rIns="0" bIns="0" rtlCol="0"/>
          <a:lstStyle/>
          <a:p>
            <a:endParaRPr/>
          </a:p>
        </p:txBody>
      </p:sp>
    </p:spTree>
    <p:extLst>
      <p:ext uri="{BB962C8B-B14F-4D97-AF65-F5344CB8AC3E}">
        <p14:creationId xmlns:p14="http://schemas.microsoft.com/office/powerpoint/2010/main" val="2734197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accent3"/>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902617"/>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p:nvPr>
        </p:nvSpPr>
        <p:spPr>
          <a:xfrm>
            <a:off x="381396" y="2565239"/>
            <a:ext cx="3723879" cy="1123602"/>
          </a:xfrm>
        </p:spPr>
        <p:txBody>
          <a:bodyPr>
            <a:no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D386F4-417B-64E8-5487-6E837958AF9A}"/>
              </a:ext>
            </a:extLst>
          </p:cNvPr>
          <p:cNvSpPr>
            <a:spLocks noGrp="1"/>
          </p:cNvSpPr>
          <p:nvPr>
            <p:ph type="dt" sz="half" idx="10"/>
          </p:nvPr>
        </p:nvSpPr>
        <p:spPr>
          <a:xfrm>
            <a:off x="381394" y="350871"/>
            <a:ext cx="3723879" cy="248399"/>
          </a:xfrm>
        </p:spPr>
        <p:txBody>
          <a:bodyPr anchor="t"/>
          <a:lstStyle>
            <a:lvl1pPr algn="l">
              <a:defRPr sz="1400"/>
            </a:lvl1pPr>
          </a:lstStyle>
          <a:p>
            <a:r>
              <a:rPr lang="en-US"/>
              <a:t>26 February 2025 </a:t>
            </a:r>
            <a:endParaRPr lang="en-GB"/>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5955384"/>
          </a:xfrm>
          <a:solidFill>
            <a:schemeClr val="accent5"/>
          </a:solidFill>
        </p:spPr>
        <p:txBody>
          <a:bodyPr anchor="ctr"/>
          <a:lstStyle>
            <a:lvl1pPr algn="ctr">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28669151-293E-2E99-DE77-B71AD960FBC9}"/>
              </a:ext>
            </a:extLst>
          </p:cNvPr>
          <p:cNvSpPr>
            <a:spLocks noGrp="1"/>
          </p:cNvSpPr>
          <p:nvPr>
            <p:ph type="body" sz="quarter" idx="13"/>
          </p:nvPr>
        </p:nvSpPr>
        <p:spPr>
          <a:xfrm>
            <a:off x="381000" y="3688841"/>
            <a:ext cx="3724275" cy="611746"/>
          </a:xfrm>
        </p:spPr>
        <p:txBody>
          <a:bodyPr/>
          <a:lstStyle>
            <a:lvl1pPr>
              <a:spcBef>
                <a:spcPts val="0"/>
              </a:spcBef>
              <a:defRPr sz="1400"/>
            </a:lvl1pPr>
            <a:lvl2pPr marL="0">
              <a:spcBef>
                <a:spcPts val="200"/>
              </a:spcBef>
              <a:defRPr sz="1400">
                <a:solidFill>
                  <a:srgbClr val="999999"/>
                </a:solidFill>
              </a:defRPr>
            </a:lvl2pPr>
          </a:lstStyle>
          <a:p>
            <a:pPr lvl="0"/>
            <a:r>
              <a:rPr lang="en-US"/>
              <a:t>Click to edit Master text styles</a:t>
            </a:r>
          </a:p>
          <a:p>
            <a:pPr lvl="1"/>
            <a:r>
              <a:rPr lang="en-US"/>
              <a:t>Second level</a:t>
            </a:r>
          </a:p>
        </p:txBody>
      </p:sp>
      <p:sp>
        <p:nvSpPr>
          <p:cNvPr id="5" name="object 11">
            <a:extLst>
              <a:ext uri="{FF2B5EF4-FFF2-40B4-BE49-F238E27FC236}">
                <a16:creationId xmlns:a16="http://schemas.microsoft.com/office/drawing/2014/main" id="{D8217ACB-2DF9-6190-82B9-573346E2821A}"/>
              </a:ext>
            </a:extLst>
          </p:cNvPr>
          <p:cNvSpPr txBox="1"/>
          <p:nvPr userDrawn="1"/>
        </p:nvSpPr>
        <p:spPr>
          <a:xfrm>
            <a:off x="11017104" y="6316455"/>
            <a:ext cx="807865" cy="191630"/>
          </a:xfrm>
          <a:prstGeom prst="rect">
            <a:avLst/>
          </a:prstGeom>
        </p:spPr>
        <p:txBody>
          <a:bodyPr vert="horz" wrap="square" lIns="0" tIns="9627" rIns="0" bIns="0" rtlCol="0">
            <a:spAutoFit/>
          </a:bodyPr>
          <a:lstStyle/>
          <a:p>
            <a:r>
              <a:rPr sz="1182">
                <a:solidFill>
                  <a:srgbClr val="00008C"/>
                </a:solidFill>
                <a:latin typeface="Arial"/>
                <a:cs typeface="Arial"/>
              </a:rPr>
              <a:t>Confidential</a:t>
            </a:r>
            <a:endParaRPr sz="1182">
              <a:latin typeface="Arial"/>
              <a:cs typeface="Arial"/>
            </a:endParaRPr>
          </a:p>
        </p:txBody>
      </p:sp>
    </p:spTree>
    <p:extLst>
      <p:ext uri="{BB962C8B-B14F-4D97-AF65-F5344CB8AC3E}">
        <p14:creationId xmlns:p14="http://schemas.microsoft.com/office/powerpoint/2010/main" val="2551732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5" name="Text Placeholder 13">
            <a:extLst>
              <a:ext uri="{FF2B5EF4-FFF2-40B4-BE49-F238E27FC236}">
                <a16:creationId xmlns:a16="http://schemas.microsoft.com/office/drawing/2014/main" id="{ACE58DE4-5E5B-77E5-E044-585D727C8C87}"/>
              </a:ext>
            </a:extLst>
          </p:cNvPr>
          <p:cNvSpPr>
            <a:spLocks noGrp="1"/>
          </p:cNvSpPr>
          <p:nvPr>
            <p:ph type="body" sz="quarter" idx="14"/>
          </p:nvPr>
        </p:nvSpPr>
        <p:spPr>
          <a:xfrm>
            <a:off x="487991" y="4165301"/>
            <a:ext cx="2484821" cy="1847076"/>
          </a:xfrm>
        </p:spPr>
        <p:txBody>
          <a:bodyPr/>
          <a:lstStyle>
            <a:lvl1pPr>
              <a:defRPr sz="1400" b="1"/>
            </a:lvl1pPr>
            <a:lvl2pPr>
              <a:lnSpc>
                <a:spcPct val="110000"/>
              </a:lnSpc>
              <a:spcBef>
                <a:spcPts val="0"/>
              </a:spcBef>
              <a:defRPr sz="1400"/>
            </a:lvl2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47882E1B-6DD3-F254-7EA6-A8D6A9344B77}"/>
              </a:ext>
            </a:extLst>
          </p:cNvPr>
          <p:cNvSpPr>
            <a:spLocks noGrp="1"/>
          </p:cNvSpPr>
          <p:nvPr>
            <p:ph type="title"/>
          </p:nvPr>
        </p:nvSpPr>
        <p:spPr>
          <a:xfrm>
            <a:off x="380999" y="365125"/>
            <a:ext cx="11439525" cy="962180"/>
          </a:xfrm>
        </p:spPr>
        <p:txBody>
          <a:bodyPr>
            <a:noAutofit/>
          </a:bodyPr>
          <a:lstStyle>
            <a:lvl1pPr>
              <a:defRPr sz="2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3E86883-623E-8216-ED69-ADBD188D25CC}"/>
              </a:ext>
            </a:extLst>
          </p:cNvPr>
          <p:cNvSpPr>
            <a:spLocks noGrp="1"/>
          </p:cNvSpPr>
          <p:nvPr>
            <p:ph type="dt" sz="half" idx="10"/>
          </p:nvPr>
        </p:nvSpPr>
        <p:spPr/>
        <p:txBody>
          <a:bodyPr/>
          <a:lstStyle/>
          <a:p>
            <a:r>
              <a:rPr lang="en-US"/>
              <a:t>26 February 2025 </a:t>
            </a:r>
            <a:endParaRPr lang="en-GB"/>
          </a:p>
        </p:txBody>
      </p:sp>
      <p:sp>
        <p:nvSpPr>
          <p:cNvPr id="5" name="Slide Number Placeholder 4">
            <a:extLst>
              <a:ext uri="{FF2B5EF4-FFF2-40B4-BE49-F238E27FC236}">
                <a16:creationId xmlns:a16="http://schemas.microsoft.com/office/drawing/2014/main" id="{AC1C76F3-2238-7C9E-FC9F-04A99772AC77}"/>
              </a:ext>
            </a:extLst>
          </p:cNvPr>
          <p:cNvSpPr>
            <a:spLocks noGrp="1"/>
          </p:cNvSpPr>
          <p:nvPr>
            <p:ph type="sldNum" sz="quarter" idx="12"/>
          </p:nvPr>
        </p:nvSpPr>
        <p:spPr/>
        <p:txBody>
          <a:bodyPr/>
          <a:lstStyle/>
          <a:p>
            <a:fld id="{7D5E98F6-8FA4-B044-B643-EDB11A311320}" type="slidenum">
              <a:rPr lang="en-GB" smtClean="0"/>
              <a:pPr/>
              <a:t>‹#›</a:t>
            </a:fld>
            <a:endParaRPr lang="en-GB"/>
          </a:p>
        </p:txBody>
      </p:sp>
      <p:sp>
        <p:nvSpPr>
          <p:cNvPr id="6" name="object 16">
            <a:extLst>
              <a:ext uri="{FF2B5EF4-FFF2-40B4-BE49-F238E27FC236}">
                <a16:creationId xmlns:a16="http://schemas.microsoft.com/office/drawing/2014/main" id="{FB58056D-3E24-AC79-9D1A-175A4861E44B}"/>
              </a:ext>
            </a:extLst>
          </p:cNvPr>
          <p:cNvSpPr/>
          <p:nvPr userDrawn="1"/>
        </p:nvSpPr>
        <p:spPr>
          <a:xfrm>
            <a:off x="3156156" y="1561990"/>
            <a:ext cx="0" cy="4040483"/>
          </a:xfrm>
          <a:custGeom>
            <a:avLst/>
            <a:gdLst/>
            <a:ahLst/>
            <a:cxnLst/>
            <a:rect l="l" t="t" r="r" b="b"/>
            <a:pathLst>
              <a:path h="6663055">
                <a:moveTo>
                  <a:pt x="0" y="0"/>
                </a:moveTo>
                <a:lnTo>
                  <a:pt x="0" y="6662509"/>
                </a:lnTo>
              </a:path>
            </a:pathLst>
          </a:custGeom>
          <a:ln w="10470">
            <a:solidFill>
              <a:srgbClr val="D3CCC1"/>
            </a:solidFill>
          </a:ln>
        </p:spPr>
        <p:txBody>
          <a:bodyPr wrap="square" lIns="0" tIns="0" rIns="0" bIns="0" rtlCol="0"/>
          <a:lstStyle/>
          <a:p>
            <a:endParaRPr/>
          </a:p>
        </p:txBody>
      </p:sp>
      <p:sp>
        <p:nvSpPr>
          <p:cNvPr id="7" name="object 17">
            <a:extLst>
              <a:ext uri="{FF2B5EF4-FFF2-40B4-BE49-F238E27FC236}">
                <a16:creationId xmlns:a16="http://schemas.microsoft.com/office/drawing/2014/main" id="{90BE0330-930C-70B0-9CA3-5259456F953B}"/>
              </a:ext>
            </a:extLst>
          </p:cNvPr>
          <p:cNvSpPr/>
          <p:nvPr userDrawn="1"/>
        </p:nvSpPr>
        <p:spPr>
          <a:xfrm>
            <a:off x="6092825" y="1561990"/>
            <a:ext cx="0" cy="4040483"/>
          </a:xfrm>
          <a:custGeom>
            <a:avLst/>
            <a:gdLst/>
            <a:ahLst/>
            <a:cxnLst/>
            <a:rect l="l" t="t" r="r" b="b"/>
            <a:pathLst>
              <a:path h="6663055">
                <a:moveTo>
                  <a:pt x="0" y="0"/>
                </a:moveTo>
                <a:lnTo>
                  <a:pt x="0" y="6662509"/>
                </a:lnTo>
              </a:path>
            </a:pathLst>
          </a:custGeom>
          <a:ln w="10470">
            <a:solidFill>
              <a:srgbClr val="D3CCC1"/>
            </a:solidFill>
          </a:ln>
        </p:spPr>
        <p:txBody>
          <a:bodyPr wrap="square" lIns="0" tIns="0" rIns="0" bIns="0" rtlCol="0"/>
          <a:lstStyle/>
          <a:p>
            <a:endParaRPr/>
          </a:p>
        </p:txBody>
      </p:sp>
      <p:sp>
        <p:nvSpPr>
          <p:cNvPr id="8" name="object 18">
            <a:extLst>
              <a:ext uri="{FF2B5EF4-FFF2-40B4-BE49-F238E27FC236}">
                <a16:creationId xmlns:a16="http://schemas.microsoft.com/office/drawing/2014/main" id="{3F9FC75C-09C9-0484-90D8-CBF9504C6726}"/>
              </a:ext>
            </a:extLst>
          </p:cNvPr>
          <p:cNvSpPr/>
          <p:nvPr userDrawn="1"/>
        </p:nvSpPr>
        <p:spPr>
          <a:xfrm>
            <a:off x="9029494" y="1561990"/>
            <a:ext cx="0" cy="4040483"/>
          </a:xfrm>
          <a:custGeom>
            <a:avLst/>
            <a:gdLst/>
            <a:ahLst/>
            <a:cxnLst/>
            <a:rect l="l" t="t" r="r" b="b"/>
            <a:pathLst>
              <a:path h="6663055">
                <a:moveTo>
                  <a:pt x="0" y="0"/>
                </a:moveTo>
                <a:lnTo>
                  <a:pt x="0" y="6662509"/>
                </a:lnTo>
              </a:path>
            </a:pathLst>
          </a:custGeom>
          <a:ln w="10470">
            <a:solidFill>
              <a:srgbClr val="D3CCC1"/>
            </a:solidFill>
          </a:ln>
        </p:spPr>
        <p:txBody>
          <a:bodyPr wrap="square" lIns="0" tIns="0" rIns="0" bIns="0" rtlCol="0"/>
          <a:lstStyle/>
          <a:p>
            <a:endParaRPr/>
          </a:p>
        </p:txBody>
      </p:sp>
      <p:sp>
        <p:nvSpPr>
          <p:cNvPr id="9" name="object 19">
            <a:extLst>
              <a:ext uri="{FF2B5EF4-FFF2-40B4-BE49-F238E27FC236}">
                <a16:creationId xmlns:a16="http://schemas.microsoft.com/office/drawing/2014/main" id="{B73D7F3F-2A8A-2102-6AF9-34E7FB842B0D}"/>
              </a:ext>
            </a:extLst>
          </p:cNvPr>
          <p:cNvSpPr/>
          <p:nvPr userDrawn="1"/>
        </p:nvSpPr>
        <p:spPr>
          <a:xfrm>
            <a:off x="384576" y="1561990"/>
            <a:ext cx="0" cy="4040483"/>
          </a:xfrm>
          <a:custGeom>
            <a:avLst/>
            <a:gdLst/>
            <a:ahLst/>
            <a:cxnLst/>
            <a:rect l="l" t="t" r="r" b="b"/>
            <a:pathLst>
              <a:path h="6663055">
                <a:moveTo>
                  <a:pt x="0" y="0"/>
                </a:moveTo>
                <a:lnTo>
                  <a:pt x="0" y="6662509"/>
                </a:lnTo>
              </a:path>
            </a:pathLst>
          </a:custGeom>
          <a:ln w="10470">
            <a:solidFill>
              <a:srgbClr val="D3CCC1"/>
            </a:solidFill>
          </a:ln>
        </p:spPr>
        <p:txBody>
          <a:bodyPr wrap="square" lIns="0" tIns="0" rIns="0" bIns="0" rtlCol="0"/>
          <a:lstStyle/>
          <a:p>
            <a:endParaRPr/>
          </a:p>
        </p:txBody>
      </p:sp>
      <p:sp>
        <p:nvSpPr>
          <p:cNvPr id="14" name="Text Placeholder 13">
            <a:extLst>
              <a:ext uri="{FF2B5EF4-FFF2-40B4-BE49-F238E27FC236}">
                <a16:creationId xmlns:a16="http://schemas.microsoft.com/office/drawing/2014/main" id="{3680D1D6-4C85-1F33-EE6B-65DB388D87DE}"/>
              </a:ext>
            </a:extLst>
          </p:cNvPr>
          <p:cNvSpPr>
            <a:spLocks noGrp="1"/>
          </p:cNvSpPr>
          <p:nvPr>
            <p:ph type="body" sz="quarter" idx="13"/>
          </p:nvPr>
        </p:nvSpPr>
        <p:spPr>
          <a:xfrm>
            <a:off x="487992" y="1561990"/>
            <a:ext cx="2484821" cy="2069515"/>
          </a:xfrm>
        </p:spPr>
        <p:txBody>
          <a:bodyPr/>
          <a:lstStyle>
            <a:lvl1pPr>
              <a:defRPr sz="1400" b="1"/>
            </a:lvl1pPr>
            <a:lvl2pPr>
              <a:lnSpc>
                <a:spcPct val="110000"/>
              </a:lnSpc>
              <a:spcBef>
                <a:spcPts val="0"/>
              </a:spcBef>
              <a:defRPr sz="1400"/>
            </a:lvl2pPr>
          </a:lstStyle>
          <a:p>
            <a:pPr lvl="0"/>
            <a:r>
              <a:rPr lang="en-US"/>
              <a:t>Click to edit Master text styles</a:t>
            </a:r>
          </a:p>
          <a:p>
            <a:pPr lvl="1"/>
            <a:r>
              <a:rPr lang="en-US"/>
              <a:t>Second level</a:t>
            </a:r>
          </a:p>
        </p:txBody>
      </p:sp>
      <p:sp>
        <p:nvSpPr>
          <p:cNvPr id="16" name="Text Placeholder 13">
            <a:extLst>
              <a:ext uri="{FF2B5EF4-FFF2-40B4-BE49-F238E27FC236}">
                <a16:creationId xmlns:a16="http://schemas.microsoft.com/office/drawing/2014/main" id="{AC7F86D5-85BE-5C41-DD37-118545B8F675}"/>
              </a:ext>
            </a:extLst>
          </p:cNvPr>
          <p:cNvSpPr>
            <a:spLocks noGrp="1"/>
          </p:cNvSpPr>
          <p:nvPr>
            <p:ph type="body" sz="quarter" idx="15"/>
          </p:nvPr>
        </p:nvSpPr>
        <p:spPr>
          <a:xfrm>
            <a:off x="3363225" y="4165301"/>
            <a:ext cx="2484821" cy="1847076"/>
          </a:xfrm>
        </p:spPr>
        <p:txBody>
          <a:bodyPr/>
          <a:lstStyle>
            <a:lvl1pPr>
              <a:defRPr sz="1400" b="1"/>
            </a:lvl1pPr>
            <a:lvl2pPr>
              <a:lnSpc>
                <a:spcPct val="110000"/>
              </a:lnSpc>
              <a:spcBef>
                <a:spcPts val="0"/>
              </a:spcBef>
              <a:defRPr sz="1400"/>
            </a:lvl2pPr>
          </a:lstStyle>
          <a:p>
            <a:pPr lvl="0"/>
            <a:r>
              <a:rPr lang="en-US"/>
              <a:t>Click to edit Master text styles</a:t>
            </a:r>
          </a:p>
          <a:p>
            <a:pPr lvl="1"/>
            <a:r>
              <a:rPr lang="en-US"/>
              <a:t>Second level</a:t>
            </a:r>
          </a:p>
        </p:txBody>
      </p:sp>
      <p:sp>
        <p:nvSpPr>
          <p:cNvPr id="17" name="Text Placeholder 13">
            <a:extLst>
              <a:ext uri="{FF2B5EF4-FFF2-40B4-BE49-F238E27FC236}">
                <a16:creationId xmlns:a16="http://schemas.microsoft.com/office/drawing/2014/main" id="{971F8593-8F73-BA8A-B961-7F2D014548DC}"/>
              </a:ext>
            </a:extLst>
          </p:cNvPr>
          <p:cNvSpPr>
            <a:spLocks noGrp="1"/>
          </p:cNvSpPr>
          <p:nvPr>
            <p:ph type="body" sz="quarter" idx="16"/>
          </p:nvPr>
        </p:nvSpPr>
        <p:spPr>
          <a:xfrm>
            <a:off x="3382080" y="1561990"/>
            <a:ext cx="2484821" cy="2069515"/>
          </a:xfrm>
        </p:spPr>
        <p:txBody>
          <a:bodyPr/>
          <a:lstStyle>
            <a:lvl1pPr>
              <a:defRPr sz="1400" b="1"/>
            </a:lvl1pPr>
            <a:lvl2pPr>
              <a:lnSpc>
                <a:spcPct val="110000"/>
              </a:lnSpc>
              <a:spcBef>
                <a:spcPts val="0"/>
              </a:spcBef>
              <a:defRPr sz="1400"/>
            </a:lvl2pPr>
          </a:lstStyle>
          <a:p>
            <a:pPr lvl="0"/>
            <a:r>
              <a:rPr lang="en-US"/>
              <a:t>Click to edit Master text styles</a:t>
            </a:r>
          </a:p>
          <a:p>
            <a:pPr lvl="1"/>
            <a:r>
              <a:rPr lang="en-US"/>
              <a:t>Second level</a:t>
            </a:r>
          </a:p>
        </p:txBody>
      </p:sp>
      <p:sp>
        <p:nvSpPr>
          <p:cNvPr id="18" name="Text Placeholder 13">
            <a:extLst>
              <a:ext uri="{FF2B5EF4-FFF2-40B4-BE49-F238E27FC236}">
                <a16:creationId xmlns:a16="http://schemas.microsoft.com/office/drawing/2014/main" id="{01A21DD9-8AEC-DE20-D056-47A08CADD9B6}"/>
              </a:ext>
            </a:extLst>
          </p:cNvPr>
          <p:cNvSpPr>
            <a:spLocks noGrp="1"/>
          </p:cNvSpPr>
          <p:nvPr>
            <p:ph type="body" sz="quarter" idx="17"/>
          </p:nvPr>
        </p:nvSpPr>
        <p:spPr>
          <a:xfrm>
            <a:off x="6299893" y="4165301"/>
            <a:ext cx="2484821" cy="1847076"/>
          </a:xfrm>
        </p:spPr>
        <p:txBody>
          <a:bodyPr/>
          <a:lstStyle>
            <a:lvl1pPr>
              <a:defRPr sz="1400" b="1"/>
            </a:lvl1pPr>
            <a:lvl2pPr>
              <a:lnSpc>
                <a:spcPct val="110000"/>
              </a:lnSpc>
              <a:spcBef>
                <a:spcPts val="0"/>
              </a:spcBef>
              <a:defRPr sz="1400"/>
            </a:lvl2pPr>
          </a:lstStyle>
          <a:p>
            <a:pPr lvl="0"/>
            <a:r>
              <a:rPr lang="en-US"/>
              <a:t>Click to edit Master text styles</a:t>
            </a:r>
          </a:p>
          <a:p>
            <a:pPr lvl="1"/>
            <a:r>
              <a:rPr lang="en-US"/>
              <a:t>Second level</a:t>
            </a:r>
          </a:p>
        </p:txBody>
      </p:sp>
      <p:sp>
        <p:nvSpPr>
          <p:cNvPr id="19" name="Text Placeholder 13">
            <a:extLst>
              <a:ext uri="{FF2B5EF4-FFF2-40B4-BE49-F238E27FC236}">
                <a16:creationId xmlns:a16="http://schemas.microsoft.com/office/drawing/2014/main" id="{733D2BDA-9FD7-9E0F-0D49-E0C73AB7BD18}"/>
              </a:ext>
            </a:extLst>
          </p:cNvPr>
          <p:cNvSpPr>
            <a:spLocks noGrp="1"/>
          </p:cNvSpPr>
          <p:nvPr>
            <p:ph type="body" sz="quarter" idx="18"/>
          </p:nvPr>
        </p:nvSpPr>
        <p:spPr>
          <a:xfrm>
            <a:off x="6318749" y="1561990"/>
            <a:ext cx="2484821" cy="2069515"/>
          </a:xfrm>
        </p:spPr>
        <p:txBody>
          <a:bodyPr/>
          <a:lstStyle>
            <a:lvl1pPr>
              <a:defRPr sz="1400" b="1"/>
            </a:lvl1pPr>
            <a:lvl2pPr>
              <a:lnSpc>
                <a:spcPct val="110000"/>
              </a:lnSpc>
              <a:spcBef>
                <a:spcPts val="0"/>
              </a:spcBef>
              <a:defRPr sz="1400"/>
            </a:lvl2pPr>
          </a:lstStyle>
          <a:p>
            <a:pPr lvl="0"/>
            <a:r>
              <a:rPr lang="en-US"/>
              <a:t>Click to edit Master text styles</a:t>
            </a:r>
          </a:p>
          <a:p>
            <a:pPr lvl="1"/>
            <a:r>
              <a:rPr lang="en-US"/>
              <a:t>Second level</a:t>
            </a:r>
          </a:p>
        </p:txBody>
      </p:sp>
      <p:sp>
        <p:nvSpPr>
          <p:cNvPr id="20" name="Text Placeholder 13">
            <a:extLst>
              <a:ext uri="{FF2B5EF4-FFF2-40B4-BE49-F238E27FC236}">
                <a16:creationId xmlns:a16="http://schemas.microsoft.com/office/drawing/2014/main" id="{41082B01-5531-97F7-92AC-A0315D48A078}"/>
              </a:ext>
            </a:extLst>
          </p:cNvPr>
          <p:cNvSpPr>
            <a:spLocks noGrp="1"/>
          </p:cNvSpPr>
          <p:nvPr>
            <p:ph type="body" sz="quarter" idx="19"/>
          </p:nvPr>
        </p:nvSpPr>
        <p:spPr>
          <a:xfrm>
            <a:off x="9242425" y="4165301"/>
            <a:ext cx="2484821" cy="1847076"/>
          </a:xfrm>
        </p:spPr>
        <p:txBody>
          <a:bodyPr/>
          <a:lstStyle>
            <a:lvl1pPr>
              <a:defRPr sz="1400" b="1"/>
            </a:lvl1pPr>
            <a:lvl2pPr>
              <a:lnSpc>
                <a:spcPct val="110000"/>
              </a:lnSpc>
              <a:spcBef>
                <a:spcPts val="0"/>
              </a:spcBef>
              <a:defRPr sz="1400"/>
            </a:lvl2pPr>
          </a:lstStyle>
          <a:p>
            <a:pPr lvl="0"/>
            <a:r>
              <a:rPr lang="en-US"/>
              <a:t>Click to edit Master text styles</a:t>
            </a:r>
          </a:p>
          <a:p>
            <a:pPr lvl="1"/>
            <a:r>
              <a:rPr lang="en-US"/>
              <a:t>Second level</a:t>
            </a:r>
          </a:p>
        </p:txBody>
      </p:sp>
      <p:sp>
        <p:nvSpPr>
          <p:cNvPr id="21" name="Text Placeholder 13">
            <a:extLst>
              <a:ext uri="{FF2B5EF4-FFF2-40B4-BE49-F238E27FC236}">
                <a16:creationId xmlns:a16="http://schemas.microsoft.com/office/drawing/2014/main" id="{C9A2FCCB-2026-DFF3-1CC2-428FFA593892}"/>
              </a:ext>
            </a:extLst>
          </p:cNvPr>
          <p:cNvSpPr>
            <a:spLocks noGrp="1"/>
          </p:cNvSpPr>
          <p:nvPr>
            <p:ph type="body" sz="quarter" idx="20"/>
          </p:nvPr>
        </p:nvSpPr>
        <p:spPr>
          <a:xfrm>
            <a:off x="9242425" y="1561990"/>
            <a:ext cx="2484821" cy="2069515"/>
          </a:xfrm>
        </p:spPr>
        <p:txBody>
          <a:bodyPr/>
          <a:lstStyle>
            <a:lvl1pPr>
              <a:defRPr sz="1400" b="1"/>
            </a:lvl1pPr>
            <a:lvl2pPr>
              <a:lnSpc>
                <a:spcPct val="110000"/>
              </a:lnSpc>
              <a:spcBef>
                <a:spcPts val="0"/>
              </a:spcBef>
              <a:defRPr sz="1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8577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82E1B-6DD3-F254-7EA6-A8D6A9344B77}"/>
              </a:ext>
            </a:extLst>
          </p:cNvPr>
          <p:cNvSpPr>
            <a:spLocks noGrp="1"/>
          </p:cNvSpPr>
          <p:nvPr>
            <p:ph type="title"/>
          </p:nvPr>
        </p:nvSpPr>
        <p:spPr>
          <a:xfrm>
            <a:off x="380999" y="365125"/>
            <a:ext cx="11439525" cy="569595"/>
          </a:xfrm>
        </p:spPr>
        <p:txBody>
          <a:bodyPr>
            <a:normAutofit/>
          </a:bodyPr>
          <a:lstStyle>
            <a:lvl1pPr>
              <a:defRPr sz="2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3E86883-623E-8216-ED69-ADBD188D25CC}"/>
              </a:ext>
            </a:extLst>
          </p:cNvPr>
          <p:cNvSpPr>
            <a:spLocks noGrp="1"/>
          </p:cNvSpPr>
          <p:nvPr>
            <p:ph type="dt" sz="half" idx="10"/>
          </p:nvPr>
        </p:nvSpPr>
        <p:spPr/>
        <p:txBody>
          <a:bodyPr/>
          <a:lstStyle/>
          <a:p>
            <a:r>
              <a:rPr lang="en-US"/>
              <a:t>26 February 2025 </a:t>
            </a:r>
            <a:endParaRPr lang="en-GB"/>
          </a:p>
        </p:txBody>
      </p:sp>
      <p:sp>
        <p:nvSpPr>
          <p:cNvPr id="5" name="Slide Number Placeholder 4">
            <a:extLst>
              <a:ext uri="{FF2B5EF4-FFF2-40B4-BE49-F238E27FC236}">
                <a16:creationId xmlns:a16="http://schemas.microsoft.com/office/drawing/2014/main" id="{AC1C76F3-2238-7C9E-FC9F-04A99772AC77}"/>
              </a:ext>
            </a:extLst>
          </p:cNvPr>
          <p:cNvSpPr>
            <a:spLocks noGrp="1"/>
          </p:cNvSpPr>
          <p:nvPr>
            <p:ph type="sldNum" sz="quarter" idx="12"/>
          </p:nvPr>
        </p:nvSpPr>
        <p:spPr/>
        <p:txBody>
          <a:bodyPr/>
          <a:lstStyle/>
          <a:p>
            <a:fld id="{7D5E98F6-8FA4-B044-B643-EDB11A311320}" type="slidenum">
              <a:rPr lang="en-GB" smtClean="0"/>
              <a:pPr/>
              <a:t>‹#›</a:t>
            </a:fld>
            <a:endParaRPr lang="en-GB"/>
          </a:p>
        </p:txBody>
      </p:sp>
      <p:sp>
        <p:nvSpPr>
          <p:cNvPr id="7" name="object 17">
            <a:extLst>
              <a:ext uri="{FF2B5EF4-FFF2-40B4-BE49-F238E27FC236}">
                <a16:creationId xmlns:a16="http://schemas.microsoft.com/office/drawing/2014/main" id="{90BE0330-930C-70B0-9CA3-5259456F953B}"/>
              </a:ext>
            </a:extLst>
          </p:cNvPr>
          <p:cNvSpPr/>
          <p:nvPr userDrawn="1"/>
        </p:nvSpPr>
        <p:spPr>
          <a:xfrm>
            <a:off x="6092825" y="1561990"/>
            <a:ext cx="0" cy="4040483"/>
          </a:xfrm>
          <a:custGeom>
            <a:avLst/>
            <a:gdLst/>
            <a:ahLst/>
            <a:cxnLst/>
            <a:rect l="l" t="t" r="r" b="b"/>
            <a:pathLst>
              <a:path h="6663055">
                <a:moveTo>
                  <a:pt x="0" y="0"/>
                </a:moveTo>
                <a:lnTo>
                  <a:pt x="0" y="6662509"/>
                </a:lnTo>
              </a:path>
            </a:pathLst>
          </a:custGeom>
          <a:ln w="10470">
            <a:solidFill>
              <a:srgbClr val="D3CCC1"/>
            </a:solidFill>
          </a:ln>
        </p:spPr>
        <p:txBody>
          <a:bodyPr wrap="square" lIns="0" tIns="0" rIns="0" bIns="0" rtlCol="0"/>
          <a:lstStyle/>
          <a:p>
            <a:endParaRPr/>
          </a:p>
        </p:txBody>
      </p:sp>
      <p:sp>
        <p:nvSpPr>
          <p:cNvPr id="8" name="object 18">
            <a:extLst>
              <a:ext uri="{FF2B5EF4-FFF2-40B4-BE49-F238E27FC236}">
                <a16:creationId xmlns:a16="http://schemas.microsoft.com/office/drawing/2014/main" id="{3F9FC75C-09C9-0484-90D8-CBF9504C6726}"/>
              </a:ext>
            </a:extLst>
          </p:cNvPr>
          <p:cNvSpPr/>
          <p:nvPr userDrawn="1"/>
        </p:nvSpPr>
        <p:spPr>
          <a:xfrm>
            <a:off x="9029494" y="1561990"/>
            <a:ext cx="0" cy="4040483"/>
          </a:xfrm>
          <a:custGeom>
            <a:avLst/>
            <a:gdLst/>
            <a:ahLst/>
            <a:cxnLst/>
            <a:rect l="l" t="t" r="r" b="b"/>
            <a:pathLst>
              <a:path h="6663055">
                <a:moveTo>
                  <a:pt x="0" y="0"/>
                </a:moveTo>
                <a:lnTo>
                  <a:pt x="0" y="6662509"/>
                </a:lnTo>
              </a:path>
            </a:pathLst>
          </a:custGeom>
          <a:ln w="10470">
            <a:solidFill>
              <a:srgbClr val="D3CCC1"/>
            </a:solidFill>
          </a:ln>
        </p:spPr>
        <p:txBody>
          <a:bodyPr wrap="square" lIns="0" tIns="0" rIns="0" bIns="0" rtlCol="0"/>
          <a:lstStyle/>
          <a:p>
            <a:endParaRPr/>
          </a:p>
        </p:txBody>
      </p:sp>
      <p:sp>
        <p:nvSpPr>
          <p:cNvPr id="18" name="Text Placeholder 13">
            <a:extLst>
              <a:ext uri="{FF2B5EF4-FFF2-40B4-BE49-F238E27FC236}">
                <a16:creationId xmlns:a16="http://schemas.microsoft.com/office/drawing/2014/main" id="{01A21DD9-8AEC-DE20-D056-47A08CADD9B6}"/>
              </a:ext>
            </a:extLst>
          </p:cNvPr>
          <p:cNvSpPr>
            <a:spLocks noGrp="1"/>
          </p:cNvSpPr>
          <p:nvPr>
            <p:ph type="body" sz="quarter" idx="17"/>
          </p:nvPr>
        </p:nvSpPr>
        <p:spPr>
          <a:xfrm>
            <a:off x="6318749" y="4311986"/>
            <a:ext cx="2484821" cy="1847076"/>
          </a:xfrm>
        </p:spPr>
        <p:txBody>
          <a:bodyPr/>
          <a:lstStyle>
            <a:lvl1pPr>
              <a:defRPr sz="1400" b="1"/>
            </a:lvl1pPr>
            <a:lvl2pPr>
              <a:defRPr sz="1400"/>
            </a:lvl2pPr>
          </a:lstStyle>
          <a:p>
            <a:pPr lvl="0"/>
            <a:r>
              <a:rPr lang="en-US"/>
              <a:t>Click to edit Master text styles</a:t>
            </a:r>
          </a:p>
          <a:p>
            <a:pPr lvl="1"/>
            <a:r>
              <a:rPr lang="en-US"/>
              <a:t>Second level</a:t>
            </a:r>
          </a:p>
        </p:txBody>
      </p:sp>
      <p:sp>
        <p:nvSpPr>
          <p:cNvPr id="19" name="Text Placeholder 13">
            <a:extLst>
              <a:ext uri="{FF2B5EF4-FFF2-40B4-BE49-F238E27FC236}">
                <a16:creationId xmlns:a16="http://schemas.microsoft.com/office/drawing/2014/main" id="{733D2BDA-9FD7-9E0F-0D49-E0C73AB7BD18}"/>
              </a:ext>
            </a:extLst>
          </p:cNvPr>
          <p:cNvSpPr>
            <a:spLocks noGrp="1"/>
          </p:cNvSpPr>
          <p:nvPr>
            <p:ph type="body" sz="quarter" idx="18"/>
          </p:nvPr>
        </p:nvSpPr>
        <p:spPr>
          <a:xfrm>
            <a:off x="6318749" y="1506594"/>
            <a:ext cx="2484821" cy="2069515"/>
          </a:xfrm>
        </p:spPr>
        <p:txBody>
          <a:bodyPr/>
          <a:lstStyle>
            <a:lvl1pPr>
              <a:defRPr sz="1400" b="1"/>
            </a:lvl1pPr>
            <a:lvl2pPr>
              <a:defRPr sz="1400"/>
            </a:lvl2pPr>
          </a:lstStyle>
          <a:p>
            <a:pPr lvl="0"/>
            <a:r>
              <a:rPr lang="en-US"/>
              <a:t>Click to edit Master text styles</a:t>
            </a:r>
          </a:p>
          <a:p>
            <a:pPr lvl="1"/>
            <a:r>
              <a:rPr lang="en-US"/>
              <a:t>Second level</a:t>
            </a:r>
          </a:p>
        </p:txBody>
      </p:sp>
      <p:sp>
        <p:nvSpPr>
          <p:cNvPr id="20" name="Text Placeholder 13">
            <a:extLst>
              <a:ext uri="{FF2B5EF4-FFF2-40B4-BE49-F238E27FC236}">
                <a16:creationId xmlns:a16="http://schemas.microsoft.com/office/drawing/2014/main" id="{41082B01-5531-97F7-92AC-A0315D48A078}"/>
              </a:ext>
            </a:extLst>
          </p:cNvPr>
          <p:cNvSpPr>
            <a:spLocks noGrp="1"/>
          </p:cNvSpPr>
          <p:nvPr>
            <p:ph type="body" sz="quarter" idx="19"/>
          </p:nvPr>
        </p:nvSpPr>
        <p:spPr>
          <a:xfrm>
            <a:off x="9242425" y="4311986"/>
            <a:ext cx="2484821" cy="1847076"/>
          </a:xfrm>
        </p:spPr>
        <p:txBody>
          <a:bodyPr/>
          <a:lstStyle>
            <a:lvl1pPr>
              <a:defRPr sz="1400" b="1"/>
            </a:lvl1pPr>
            <a:lvl2pPr>
              <a:defRPr sz="1400"/>
            </a:lvl2pPr>
          </a:lstStyle>
          <a:p>
            <a:pPr lvl="0"/>
            <a:r>
              <a:rPr lang="en-US"/>
              <a:t>Click to edit Master text styles</a:t>
            </a:r>
          </a:p>
          <a:p>
            <a:pPr lvl="1"/>
            <a:r>
              <a:rPr lang="en-US"/>
              <a:t>Second level</a:t>
            </a:r>
          </a:p>
        </p:txBody>
      </p:sp>
      <p:sp>
        <p:nvSpPr>
          <p:cNvPr id="21" name="Text Placeholder 13">
            <a:extLst>
              <a:ext uri="{FF2B5EF4-FFF2-40B4-BE49-F238E27FC236}">
                <a16:creationId xmlns:a16="http://schemas.microsoft.com/office/drawing/2014/main" id="{C9A2FCCB-2026-DFF3-1CC2-428FFA593892}"/>
              </a:ext>
            </a:extLst>
          </p:cNvPr>
          <p:cNvSpPr>
            <a:spLocks noGrp="1"/>
          </p:cNvSpPr>
          <p:nvPr>
            <p:ph type="body" sz="quarter" idx="20"/>
          </p:nvPr>
        </p:nvSpPr>
        <p:spPr>
          <a:xfrm>
            <a:off x="9242425" y="1506594"/>
            <a:ext cx="2484821" cy="2069515"/>
          </a:xfrm>
        </p:spPr>
        <p:txBody>
          <a:bodyPr/>
          <a:lstStyle>
            <a:lvl1pPr>
              <a:defRPr sz="1400" b="1"/>
            </a:lvl1pPr>
            <a:lvl2pPr>
              <a:defRPr sz="1400"/>
            </a:lvl2pPr>
          </a:lstStyle>
          <a:p>
            <a:pPr lvl="0"/>
            <a:r>
              <a:rPr lang="en-US"/>
              <a:t>Click to edit Master text styles</a:t>
            </a:r>
          </a:p>
          <a:p>
            <a:pPr lvl="1"/>
            <a:r>
              <a:rPr lang="en-US"/>
              <a:t>Second level</a:t>
            </a:r>
          </a:p>
        </p:txBody>
      </p:sp>
      <p:sp>
        <p:nvSpPr>
          <p:cNvPr id="11" name="Text Placeholder 10">
            <a:extLst>
              <a:ext uri="{FF2B5EF4-FFF2-40B4-BE49-F238E27FC236}">
                <a16:creationId xmlns:a16="http://schemas.microsoft.com/office/drawing/2014/main" id="{7A36275B-9847-8EF0-882A-1F3C5523DC9F}"/>
              </a:ext>
            </a:extLst>
          </p:cNvPr>
          <p:cNvSpPr>
            <a:spLocks noGrp="1"/>
          </p:cNvSpPr>
          <p:nvPr>
            <p:ph type="body" sz="quarter" idx="21"/>
          </p:nvPr>
        </p:nvSpPr>
        <p:spPr>
          <a:xfrm>
            <a:off x="380999" y="1506594"/>
            <a:ext cx="5498883" cy="4652468"/>
          </a:xfrm>
        </p:spPr>
        <p:txBody>
          <a:bodyPr/>
          <a:lstStyle>
            <a:lvl1pPr>
              <a:lnSpc>
                <a:spcPct val="110000"/>
              </a:lnSpc>
              <a:defRPr sz="1800"/>
            </a:lvl1pPr>
            <a:lvl2pPr>
              <a:defRPr sz="16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73779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DA9BC-E349-1FBD-3128-F78AE29008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7C2D4A-1D46-90AC-0F30-AF69017E2AAD}"/>
              </a:ext>
            </a:extLst>
          </p:cNvPr>
          <p:cNvSpPr>
            <a:spLocks noGrp="1"/>
          </p:cNvSpPr>
          <p:nvPr>
            <p:ph idx="1"/>
          </p:nvPr>
        </p:nvSpPr>
        <p:spPr/>
        <p:txBody>
          <a:bodyPr/>
          <a:lstStyle>
            <a:lvl2pPr>
              <a:defRPr sz="1600"/>
            </a:lvl2p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A7DFF030-AB00-4ACE-C1B5-456DC56DF732}"/>
              </a:ext>
            </a:extLst>
          </p:cNvPr>
          <p:cNvSpPr>
            <a:spLocks noGrp="1"/>
          </p:cNvSpPr>
          <p:nvPr>
            <p:ph type="dt" sz="half" idx="10"/>
          </p:nvPr>
        </p:nvSpPr>
        <p:spPr/>
        <p:txBody>
          <a:bodyPr/>
          <a:lstStyle/>
          <a:p>
            <a:r>
              <a:rPr lang="en-US"/>
              <a:t>26 February 2025 </a:t>
            </a:r>
            <a:endParaRPr lang="en-GB"/>
          </a:p>
        </p:txBody>
      </p:sp>
      <p:sp>
        <p:nvSpPr>
          <p:cNvPr id="6" name="Slide Number Placeholder 5">
            <a:extLst>
              <a:ext uri="{FF2B5EF4-FFF2-40B4-BE49-F238E27FC236}">
                <a16:creationId xmlns:a16="http://schemas.microsoft.com/office/drawing/2014/main" id="{485E5FC7-3638-A32A-3B2A-D63464F50057}"/>
              </a:ext>
            </a:extLst>
          </p:cNvPr>
          <p:cNvSpPr>
            <a:spLocks noGrp="1"/>
          </p:cNvSpPr>
          <p:nvPr>
            <p:ph type="sldNum" sz="quarter" idx="12"/>
          </p:nvPr>
        </p:nvSpPr>
        <p:spPr/>
        <p:txBody>
          <a:bodyPr/>
          <a:lstStyle/>
          <a:p>
            <a:fld id="{7D5E98F6-8FA4-B044-B643-EDB11A311320}" type="slidenum">
              <a:rPr lang="en-GB" smtClean="0"/>
              <a:t>‹#›</a:t>
            </a:fld>
            <a:endParaRPr lang="en-GB"/>
          </a:p>
        </p:txBody>
      </p:sp>
    </p:spTree>
    <p:extLst>
      <p:ext uri="{BB962C8B-B14F-4D97-AF65-F5344CB8AC3E}">
        <p14:creationId xmlns:p14="http://schemas.microsoft.com/office/powerpoint/2010/main" val="3601817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B92C-526D-7C3C-11C2-8B2271AE74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6A1449D-F08E-95D1-12CF-444AC3A34271}"/>
              </a:ext>
            </a:extLst>
          </p:cNvPr>
          <p:cNvSpPr>
            <a:spLocks noGrp="1"/>
          </p:cNvSpPr>
          <p:nvPr>
            <p:ph type="dt" sz="half" idx="10"/>
          </p:nvPr>
        </p:nvSpPr>
        <p:spPr/>
        <p:txBody>
          <a:bodyPr/>
          <a:lstStyle/>
          <a:p>
            <a:r>
              <a:rPr lang="en-US"/>
              <a:t>26 February 2025 </a:t>
            </a:r>
            <a:endParaRPr lang="en-GB"/>
          </a:p>
        </p:txBody>
      </p:sp>
      <p:sp>
        <p:nvSpPr>
          <p:cNvPr id="5" name="Slide Number Placeholder 4">
            <a:extLst>
              <a:ext uri="{FF2B5EF4-FFF2-40B4-BE49-F238E27FC236}">
                <a16:creationId xmlns:a16="http://schemas.microsoft.com/office/drawing/2014/main" id="{8D0FD559-DA4B-3527-3B82-A381CA5D9F96}"/>
              </a:ext>
            </a:extLst>
          </p:cNvPr>
          <p:cNvSpPr>
            <a:spLocks noGrp="1"/>
          </p:cNvSpPr>
          <p:nvPr>
            <p:ph type="sldNum" sz="quarter" idx="12"/>
          </p:nvPr>
        </p:nvSpPr>
        <p:spPr/>
        <p:txBody>
          <a:bodyPr/>
          <a:lstStyle/>
          <a:p>
            <a:fld id="{7D5E98F6-8FA4-B044-B643-EDB11A311320}" type="slidenum">
              <a:rPr lang="en-GB" smtClean="0"/>
              <a:t>‹#›</a:t>
            </a:fld>
            <a:endParaRPr lang="en-GB"/>
          </a:p>
        </p:txBody>
      </p:sp>
    </p:spTree>
    <p:extLst>
      <p:ext uri="{BB962C8B-B14F-4D97-AF65-F5344CB8AC3E}">
        <p14:creationId xmlns:p14="http://schemas.microsoft.com/office/powerpoint/2010/main" val="2409909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6745740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9018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81" y="1556793"/>
            <a:ext cx="10972800" cy="3382955"/>
          </a:xfrm>
          <a:prstGeom prst="rect">
            <a:avLst/>
          </a:prstGeom>
        </p:spPr>
        <p:txBody>
          <a:bodyPr/>
          <a:lstStyle>
            <a:lvl1pPr>
              <a:defRPr>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495965"/>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495965"/>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495965"/>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49596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F3779063-46DA-7342-B97D-58A965EE6D99}"/>
              </a:ext>
            </a:extLst>
          </p:cNvPr>
          <p:cNvSpPr>
            <a:spLocks noGrp="1"/>
          </p:cNvSpPr>
          <p:nvPr>
            <p:ph type="sldNum" sz="quarter" idx="4"/>
          </p:nvPr>
        </p:nvSpPr>
        <p:spPr>
          <a:xfrm>
            <a:off x="11604128" y="6525345"/>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a:p>
        </p:txBody>
      </p:sp>
      <p:sp>
        <p:nvSpPr>
          <p:cNvPr id="11" name="Title 1"/>
          <p:cNvSpPr>
            <a:spLocks noGrp="1"/>
          </p:cNvSpPr>
          <p:nvPr>
            <p:ph type="title" hasCustomPrompt="1"/>
          </p:nvPr>
        </p:nvSpPr>
        <p:spPr>
          <a:xfrm>
            <a:off x="3435393" y="-819472"/>
            <a:ext cx="8160907" cy="288032"/>
          </a:xfrm>
          <a:prstGeom prst="rect">
            <a:avLst/>
          </a:prstGeom>
        </p:spPr>
        <p:txBody>
          <a:bodyPr tIns="72000"/>
          <a:lstStyle>
            <a:lvl1pPr algn="r">
              <a:defRPr sz="1350"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a:t>Slide content</a:t>
            </a:r>
            <a:endParaRPr lang="en-GB"/>
          </a:p>
        </p:txBody>
      </p:sp>
      <p:sp>
        <p:nvSpPr>
          <p:cNvPr id="2" name="Rectangle 1"/>
          <p:cNvSpPr/>
          <p:nvPr userDrawn="1"/>
        </p:nvSpPr>
        <p:spPr>
          <a:xfrm>
            <a:off x="4751851" y="318202"/>
            <a:ext cx="7008779" cy="300082"/>
          </a:xfrm>
          <a:prstGeom prst="rect">
            <a:avLst/>
          </a:prstGeom>
        </p:spPr>
        <p:txBody>
          <a:bodyPr wrap="square">
            <a:spAutoFit/>
          </a:bodyPr>
          <a:lstStyle/>
          <a:p>
            <a:r>
              <a:rPr lang="en-GB" sz="1350" b="1">
                <a:solidFill>
                  <a:srgbClr val="495965"/>
                </a:solidFill>
                <a:latin typeface="Verdana" panose="020B0604030504040204" pitchFamily="34" charset="0"/>
                <a:ea typeface="Verdana" panose="020B0604030504040204" pitchFamily="34" charset="0"/>
                <a:cs typeface="Verdana" panose="020B0604030504040204" pitchFamily="34" charset="0"/>
              </a:rPr>
              <a:t>Place title here, do not move the position of this box</a:t>
            </a:r>
          </a:p>
        </p:txBody>
      </p:sp>
    </p:spTree>
    <p:extLst>
      <p:ext uri="{BB962C8B-B14F-4D97-AF65-F5344CB8AC3E}">
        <p14:creationId xmlns:p14="http://schemas.microsoft.com/office/powerpoint/2010/main" val="1659039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3766" y="288000"/>
            <a:ext cx="7996469" cy="288032"/>
          </a:xfrm>
          <a:prstGeom prst="rect">
            <a:avLst/>
          </a:prstGeom>
        </p:spPr>
        <p:txBody>
          <a:bodyPr/>
          <a:lstStyle>
            <a:lvl1pPr algn="r">
              <a:defRPr sz="1350"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a:t>Place title here, please do not move the position of this box</a:t>
            </a:r>
            <a:endParaRPr lang="en-GB"/>
          </a:p>
        </p:txBody>
      </p:sp>
      <p:sp>
        <p:nvSpPr>
          <p:cNvPr id="4" name="Slide Number Placeholder 5">
            <a:extLst>
              <a:ext uri="{FF2B5EF4-FFF2-40B4-BE49-F238E27FC236}">
                <a16:creationId xmlns:a16="http://schemas.microsoft.com/office/drawing/2014/main" id="{49EB0159-7AC8-4246-BB9E-B60FC531E7A2}"/>
              </a:ext>
            </a:extLst>
          </p:cNvPr>
          <p:cNvSpPr>
            <a:spLocks noGrp="1"/>
          </p:cNvSpPr>
          <p:nvPr>
            <p:ph type="sldNum" sz="quarter" idx="4"/>
          </p:nvPr>
        </p:nvSpPr>
        <p:spPr>
          <a:xfrm>
            <a:off x="11604128" y="6525345"/>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a:p>
        </p:txBody>
      </p:sp>
      <p:sp>
        <p:nvSpPr>
          <p:cNvPr id="10" name="Content Placeholder 2"/>
          <p:cNvSpPr>
            <a:spLocks noGrp="1"/>
          </p:cNvSpPr>
          <p:nvPr>
            <p:ph idx="1" hasCustomPrompt="1"/>
          </p:nvPr>
        </p:nvSpPr>
        <p:spPr>
          <a:xfrm>
            <a:off x="527381" y="1556793"/>
            <a:ext cx="10972800" cy="3382955"/>
          </a:xfrm>
          <a:prstGeom prst="rect">
            <a:avLst/>
          </a:prstGeom>
        </p:spPr>
        <p:txBody>
          <a:bodyPr/>
          <a:lstStyle>
            <a:lvl1pPr marL="0" indent="0">
              <a:buNone/>
              <a:defRPr sz="2800">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atin typeface="Verdana" panose="020B0604030504040204" pitchFamily="34" charset="0"/>
                <a:ea typeface="Verdana" panose="020B0604030504040204" pitchFamily="34" charset="0"/>
                <a:cs typeface="Verdana" panose="020B0604030504040204" pitchFamily="34" charset="0"/>
              </a:defRPr>
            </a:lvl2pPr>
            <a:lvl3pPr marL="914400" indent="0">
              <a:buNone/>
              <a:defRPr>
                <a:latin typeface="Verdana" panose="020B0604030504040204" pitchFamily="34" charset="0"/>
                <a:ea typeface="Verdana" panose="020B0604030504040204" pitchFamily="34" charset="0"/>
                <a:cs typeface="Verdana" panose="020B0604030504040204" pitchFamily="34" charset="0"/>
              </a:defRPr>
            </a:lvl3pPr>
            <a:lvl4pPr marL="1371600" indent="0">
              <a:buNone/>
              <a:defRPr>
                <a:latin typeface="Verdana" panose="020B0604030504040204" pitchFamily="34" charset="0"/>
                <a:ea typeface="Verdana" panose="020B0604030504040204" pitchFamily="34" charset="0"/>
                <a:cs typeface="Verdana" panose="020B0604030504040204" pitchFamily="34" charset="0"/>
              </a:defRPr>
            </a:lvl4pPr>
            <a:lvl5pPr marL="1828800" indent="0">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Add text here…</a:t>
            </a:r>
          </a:p>
        </p:txBody>
      </p:sp>
    </p:spTree>
    <p:extLst>
      <p:ext uri="{BB962C8B-B14F-4D97-AF65-F5344CB8AC3E}">
        <p14:creationId xmlns:p14="http://schemas.microsoft.com/office/powerpoint/2010/main" val="1230879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7755" y="288000"/>
            <a:ext cx="8115333" cy="288032"/>
          </a:xfrm>
          <a:prstGeom prst="rect">
            <a:avLst/>
          </a:prstGeom>
        </p:spPr>
        <p:txBody>
          <a:bodyPr/>
          <a:lstStyle>
            <a:lvl1pPr algn="r">
              <a:defRPr sz="1350"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a:t>Place title, please do not move the position of this box</a:t>
            </a:r>
            <a:endParaRPr lang="en-GB"/>
          </a:p>
        </p:txBody>
      </p:sp>
      <p:sp>
        <p:nvSpPr>
          <p:cNvPr id="3" name="Slide Number Placeholder 2"/>
          <p:cNvSpPr>
            <a:spLocks noGrp="1"/>
          </p:cNvSpPr>
          <p:nvPr>
            <p:ph type="sldNum" sz="quarter" idx="10"/>
          </p:nvPr>
        </p:nvSpPr>
        <p:spPr/>
        <p:txBody>
          <a:bodyPr/>
          <a:lstStyle/>
          <a:p>
            <a:fld id="{2D0DF9ED-8BA0-410B-84D1-2D8774E69E9E}" type="slidenum">
              <a:rPr lang="en-GB" altLang="en-US" smtClean="0"/>
              <a:pPr/>
              <a:t>‹#›</a:t>
            </a:fld>
            <a:endParaRPr lang="en-GB" altLang="en-US"/>
          </a:p>
        </p:txBody>
      </p:sp>
      <p:sp>
        <p:nvSpPr>
          <p:cNvPr id="4" name="Content Placeholder 2"/>
          <p:cNvSpPr>
            <a:spLocks noGrp="1"/>
          </p:cNvSpPr>
          <p:nvPr>
            <p:ph idx="1" hasCustomPrompt="1"/>
          </p:nvPr>
        </p:nvSpPr>
        <p:spPr>
          <a:xfrm>
            <a:off x="527381" y="1556793"/>
            <a:ext cx="10972800" cy="3382955"/>
          </a:xfrm>
          <a:prstGeom prst="rect">
            <a:avLst/>
          </a:prstGeom>
        </p:spPr>
        <p:txBody>
          <a:bodyPr/>
          <a:lstStyle>
            <a:lvl1pPr marL="0" indent="0">
              <a:buNone/>
              <a:defRPr sz="2800">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atin typeface="Verdana" panose="020B0604030504040204" pitchFamily="34" charset="0"/>
                <a:ea typeface="Verdana" panose="020B0604030504040204" pitchFamily="34" charset="0"/>
                <a:cs typeface="Verdana" panose="020B0604030504040204" pitchFamily="34" charset="0"/>
              </a:defRPr>
            </a:lvl2pPr>
            <a:lvl3pPr marL="914400" indent="0">
              <a:buNone/>
              <a:defRPr>
                <a:latin typeface="Verdana" panose="020B0604030504040204" pitchFamily="34" charset="0"/>
                <a:ea typeface="Verdana" panose="020B0604030504040204" pitchFamily="34" charset="0"/>
                <a:cs typeface="Verdana" panose="020B0604030504040204" pitchFamily="34" charset="0"/>
              </a:defRPr>
            </a:lvl3pPr>
            <a:lvl4pPr marL="1371600" indent="0">
              <a:buNone/>
              <a:defRPr>
                <a:latin typeface="Verdana" panose="020B0604030504040204" pitchFamily="34" charset="0"/>
                <a:ea typeface="Verdana" panose="020B0604030504040204" pitchFamily="34" charset="0"/>
                <a:cs typeface="Verdana" panose="020B0604030504040204" pitchFamily="34" charset="0"/>
              </a:defRPr>
            </a:lvl4pPr>
            <a:lvl5pPr marL="1828800" indent="0">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Add text here…</a:t>
            </a:r>
          </a:p>
        </p:txBody>
      </p:sp>
    </p:spTree>
    <p:extLst>
      <p:ext uri="{BB962C8B-B14F-4D97-AF65-F5344CB8AC3E}">
        <p14:creationId xmlns:p14="http://schemas.microsoft.com/office/powerpoint/2010/main" val="33129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D1D9DB"/>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902617"/>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p:nvPr>
        </p:nvSpPr>
        <p:spPr>
          <a:xfrm>
            <a:off x="381396" y="2565239"/>
            <a:ext cx="3723879" cy="1123602"/>
          </a:xfrm>
        </p:spPr>
        <p:txBody>
          <a:bodyPr>
            <a:no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D386F4-417B-64E8-5487-6E837958AF9A}"/>
              </a:ext>
            </a:extLst>
          </p:cNvPr>
          <p:cNvSpPr>
            <a:spLocks noGrp="1"/>
          </p:cNvSpPr>
          <p:nvPr>
            <p:ph type="dt" sz="half" idx="10"/>
          </p:nvPr>
        </p:nvSpPr>
        <p:spPr>
          <a:xfrm>
            <a:off x="381394" y="350871"/>
            <a:ext cx="3723879" cy="248399"/>
          </a:xfrm>
        </p:spPr>
        <p:txBody>
          <a:bodyPr anchor="t"/>
          <a:lstStyle>
            <a:lvl1pPr algn="l">
              <a:defRPr sz="1400"/>
            </a:lvl1pPr>
          </a:lstStyle>
          <a:p>
            <a:r>
              <a:rPr lang="en-US"/>
              <a:t>26 February 2025 </a:t>
            </a:r>
            <a:endParaRPr lang="en-GB"/>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5955384"/>
          </a:xfrm>
          <a:solidFill>
            <a:schemeClr val="accent5"/>
          </a:solidFill>
        </p:spPr>
        <p:txBody>
          <a:bodyPr anchor="ctr"/>
          <a:lstStyle>
            <a:lvl1pPr algn="ctr">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28669151-293E-2E99-DE77-B71AD960FBC9}"/>
              </a:ext>
            </a:extLst>
          </p:cNvPr>
          <p:cNvSpPr>
            <a:spLocks noGrp="1"/>
          </p:cNvSpPr>
          <p:nvPr>
            <p:ph type="body" sz="quarter" idx="13"/>
          </p:nvPr>
        </p:nvSpPr>
        <p:spPr>
          <a:xfrm>
            <a:off x="381000" y="3688841"/>
            <a:ext cx="3724275" cy="611746"/>
          </a:xfrm>
        </p:spPr>
        <p:txBody>
          <a:bodyPr/>
          <a:lstStyle>
            <a:lvl1pPr>
              <a:spcBef>
                <a:spcPts val="0"/>
              </a:spcBef>
              <a:defRPr sz="1400"/>
            </a:lvl1pPr>
            <a:lvl2pPr marL="0">
              <a:spcBef>
                <a:spcPts val="200"/>
              </a:spcBef>
              <a:defRPr sz="1400">
                <a:solidFill>
                  <a:srgbClr val="999999"/>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221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accent5"/>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902617"/>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p:nvPr>
        </p:nvSpPr>
        <p:spPr>
          <a:xfrm>
            <a:off x="381396" y="2565239"/>
            <a:ext cx="3723879" cy="1123602"/>
          </a:xfrm>
        </p:spPr>
        <p:txBody>
          <a:bodyPr>
            <a:no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D386F4-417B-64E8-5487-6E837958AF9A}"/>
              </a:ext>
            </a:extLst>
          </p:cNvPr>
          <p:cNvSpPr>
            <a:spLocks noGrp="1"/>
          </p:cNvSpPr>
          <p:nvPr>
            <p:ph type="dt" sz="half" idx="10"/>
          </p:nvPr>
        </p:nvSpPr>
        <p:spPr>
          <a:xfrm>
            <a:off x="381394" y="350871"/>
            <a:ext cx="3723879" cy="248399"/>
          </a:xfrm>
        </p:spPr>
        <p:txBody>
          <a:bodyPr anchor="t"/>
          <a:lstStyle>
            <a:lvl1pPr algn="l">
              <a:defRPr sz="1400"/>
            </a:lvl1pPr>
          </a:lstStyle>
          <a:p>
            <a:r>
              <a:rPr lang="en-US"/>
              <a:t>26 February 2025 </a:t>
            </a:r>
            <a:endParaRPr lang="en-GB"/>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5955384"/>
          </a:xfrm>
          <a:solidFill>
            <a:schemeClr val="accent5"/>
          </a:solidFill>
        </p:spPr>
        <p:txBody>
          <a:bodyPr anchor="ctr"/>
          <a:lstStyle>
            <a:lvl1pPr algn="ctr">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28669151-293E-2E99-DE77-B71AD960FBC9}"/>
              </a:ext>
            </a:extLst>
          </p:cNvPr>
          <p:cNvSpPr>
            <a:spLocks noGrp="1"/>
          </p:cNvSpPr>
          <p:nvPr>
            <p:ph type="body" sz="quarter" idx="13"/>
          </p:nvPr>
        </p:nvSpPr>
        <p:spPr>
          <a:xfrm>
            <a:off x="381000" y="3688841"/>
            <a:ext cx="3724275" cy="611746"/>
          </a:xfrm>
        </p:spPr>
        <p:txBody>
          <a:bodyPr/>
          <a:lstStyle>
            <a:lvl1pPr>
              <a:spcBef>
                <a:spcPts val="0"/>
              </a:spcBef>
              <a:defRPr sz="1400"/>
            </a:lvl1pPr>
            <a:lvl2pPr marL="0">
              <a:spcBef>
                <a:spcPts val="200"/>
              </a:spcBef>
              <a:defRPr sz="1400">
                <a:solidFill>
                  <a:srgbClr val="999999"/>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6496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E2EDF8"/>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902617"/>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p:nvPr>
        </p:nvSpPr>
        <p:spPr>
          <a:xfrm>
            <a:off x="381396" y="2565239"/>
            <a:ext cx="3723879" cy="1123602"/>
          </a:xfrm>
        </p:spPr>
        <p:txBody>
          <a:bodyPr>
            <a:no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D386F4-417B-64E8-5487-6E837958AF9A}"/>
              </a:ext>
            </a:extLst>
          </p:cNvPr>
          <p:cNvSpPr>
            <a:spLocks noGrp="1"/>
          </p:cNvSpPr>
          <p:nvPr>
            <p:ph type="dt" sz="half" idx="10"/>
          </p:nvPr>
        </p:nvSpPr>
        <p:spPr>
          <a:xfrm>
            <a:off x="381394" y="350871"/>
            <a:ext cx="3723879" cy="248399"/>
          </a:xfrm>
        </p:spPr>
        <p:txBody>
          <a:bodyPr anchor="t"/>
          <a:lstStyle>
            <a:lvl1pPr algn="l">
              <a:defRPr sz="1400"/>
            </a:lvl1pPr>
          </a:lstStyle>
          <a:p>
            <a:r>
              <a:rPr lang="en-US"/>
              <a:t>26 February 2025 </a:t>
            </a:r>
            <a:endParaRPr lang="en-GB"/>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5955384"/>
          </a:xfrm>
          <a:solidFill>
            <a:schemeClr val="accent5"/>
          </a:solidFill>
        </p:spPr>
        <p:txBody>
          <a:bodyPr anchor="ctr"/>
          <a:lstStyle>
            <a:lvl1pPr algn="ctr">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id="{28669151-293E-2E99-DE77-B71AD960FBC9}"/>
              </a:ext>
            </a:extLst>
          </p:cNvPr>
          <p:cNvSpPr>
            <a:spLocks noGrp="1"/>
          </p:cNvSpPr>
          <p:nvPr>
            <p:ph type="body" sz="quarter" idx="13"/>
          </p:nvPr>
        </p:nvSpPr>
        <p:spPr>
          <a:xfrm>
            <a:off x="381000" y="3688841"/>
            <a:ext cx="3724275" cy="611746"/>
          </a:xfrm>
        </p:spPr>
        <p:txBody>
          <a:bodyPr/>
          <a:lstStyle>
            <a:lvl1pPr>
              <a:spcBef>
                <a:spcPts val="0"/>
              </a:spcBef>
              <a:defRPr sz="1400"/>
            </a:lvl1pPr>
            <a:lvl2pPr marL="0">
              <a:spcBef>
                <a:spcPts val="200"/>
              </a:spcBef>
              <a:defRPr sz="1400">
                <a:solidFill>
                  <a:srgbClr val="999999"/>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01292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5"/>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067709"/>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33242"/>
            <a:ext cx="2439592" cy="701432"/>
          </a:xfrm>
        </p:spPr>
        <p:txBody>
          <a:bodyPr>
            <a:noAutofit/>
          </a:bodyPr>
          <a:lstStyle>
            <a:lvl1pPr marL="0" indent="0" algn="l">
              <a:lnSpc>
                <a:spcPct val="100000"/>
              </a:lnSpc>
              <a:buNone/>
              <a:defRPr sz="5000">
                <a:solidFill>
                  <a:srgbClr val="D3CCC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6858000"/>
          </a:xfrm>
          <a:solidFill>
            <a:schemeClr val="accent5"/>
          </a:solidFill>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415152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1D3E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067711"/>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33244"/>
            <a:ext cx="2439592" cy="701432"/>
          </a:xfrm>
        </p:spPr>
        <p:txBody>
          <a:bodyPr>
            <a:noAutofit/>
          </a:bodyPr>
          <a:lstStyle>
            <a:lvl1pPr marL="0" indent="0" algn="l">
              <a:lnSpc>
                <a:spcPct val="100000"/>
              </a:lnSpc>
              <a:buNone/>
              <a:defRPr sz="5000">
                <a:solidFill>
                  <a:srgbClr val="BD27A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6858000"/>
          </a:xfrm>
          <a:solidFill>
            <a:schemeClr val="accent5"/>
          </a:solidFill>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235555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CFE1F5"/>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07173E-BDFF-D71D-9D13-FDC0E8A7A6D3}"/>
              </a:ext>
            </a:extLst>
          </p:cNvPr>
          <p:cNvSpPr/>
          <p:nvPr userDrawn="1"/>
        </p:nvSpPr>
        <p:spPr>
          <a:xfrm>
            <a:off x="0" y="0"/>
            <a:ext cx="12191144" cy="5955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AB987C-AB61-3A56-8BF3-8B2084A094B0}"/>
              </a:ext>
            </a:extLst>
          </p:cNvPr>
          <p:cNvSpPr>
            <a:spLocks noGrp="1"/>
          </p:cNvSpPr>
          <p:nvPr>
            <p:ph type="ctrTitle"/>
          </p:nvPr>
        </p:nvSpPr>
        <p:spPr>
          <a:xfrm>
            <a:off x="381396" y="1078862"/>
            <a:ext cx="3723879" cy="1228714"/>
          </a:xfrm>
        </p:spPr>
        <p:txBody>
          <a:bodyPr anchor="t">
            <a:normAutofit/>
          </a:bodyPr>
          <a:lstStyle>
            <a:lvl1pPr algn="l">
              <a:lnSpc>
                <a:spcPct val="85000"/>
              </a:lnSpc>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D9634BF6-0B25-AFE9-5858-723B8BC95D64}"/>
              </a:ext>
            </a:extLst>
          </p:cNvPr>
          <p:cNvSpPr>
            <a:spLocks noGrp="1"/>
          </p:cNvSpPr>
          <p:nvPr>
            <p:ph type="subTitle" idx="1" hasCustomPrompt="1"/>
          </p:nvPr>
        </p:nvSpPr>
        <p:spPr>
          <a:xfrm>
            <a:off x="381397" y="244395"/>
            <a:ext cx="2439592" cy="701432"/>
          </a:xfrm>
        </p:spPr>
        <p:txBody>
          <a:bodyPr>
            <a:noAutofit/>
          </a:bodyPr>
          <a:lstStyle>
            <a:lvl1pPr marL="0" indent="0" algn="l">
              <a:lnSpc>
                <a:spcPct val="100000"/>
              </a:lnSpc>
              <a:buNone/>
              <a:defRPr sz="5000">
                <a:solidFill>
                  <a:srgbClr val="A0C4E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01</a:t>
            </a:r>
          </a:p>
        </p:txBody>
      </p:sp>
      <p:sp>
        <p:nvSpPr>
          <p:cNvPr id="13" name="Picture Placeholder 12">
            <a:extLst>
              <a:ext uri="{FF2B5EF4-FFF2-40B4-BE49-F238E27FC236}">
                <a16:creationId xmlns:a16="http://schemas.microsoft.com/office/drawing/2014/main" id="{379ACCB0-D4CB-8929-F098-42BE813B05DE}"/>
              </a:ext>
            </a:extLst>
          </p:cNvPr>
          <p:cNvSpPr>
            <a:spLocks noGrp="1"/>
          </p:cNvSpPr>
          <p:nvPr>
            <p:ph type="pic" sz="quarter" idx="12"/>
          </p:nvPr>
        </p:nvSpPr>
        <p:spPr>
          <a:xfrm>
            <a:off x="4241737" y="0"/>
            <a:ext cx="7949407" cy="6858000"/>
          </a:xfrm>
          <a:solidFill>
            <a:schemeClr val="accent5"/>
          </a:solidFill>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40830042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sv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6.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F25F3D-FC7D-AE5B-EC4A-EB9FE3D1CC58}"/>
              </a:ext>
            </a:extLst>
          </p:cNvPr>
          <p:cNvSpPr>
            <a:spLocks noGrp="1"/>
          </p:cNvSpPr>
          <p:nvPr>
            <p:ph type="title"/>
          </p:nvPr>
        </p:nvSpPr>
        <p:spPr>
          <a:xfrm>
            <a:off x="380999" y="365125"/>
            <a:ext cx="11439525" cy="1325563"/>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4A6906-2AE3-5E06-AB7E-73C5AD9FEEF4}"/>
              </a:ext>
            </a:extLst>
          </p:cNvPr>
          <p:cNvSpPr>
            <a:spLocks noGrp="1"/>
          </p:cNvSpPr>
          <p:nvPr>
            <p:ph type="body" idx="1"/>
          </p:nvPr>
        </p:nvSpPr>
        <p:spPr>
          <a:xfrm>
            <a:off x="380999" y="1825625"/>
            <a:ext cx="11439525" cy="4351338"/>
          </a:xfrm>
          <a:prstGeom prst="rect">
            <a:avLst/>
          </a:prstGeom>
        </p:spPr>
        <p:txBody>
          <a:bodyPr vert="horz" lIns="0" tIns="0" rIns="0" bIns="0" rtlCol="0">
            <a:noAutofit/>
          </a:bodyPr>
          <a:lstStyle/>
          <a:p>
            <a:pPr lvl="0"/>
            <a:r>
              <a:rPr lang="en-GB"/>
              <a:t>Click to edit Master text styles</a:t>
            </a:r>
          </a:p>
          <a:p>
            <a:pPr lvl="1"/>
            <a:r>
              <a:rPr lang="en-GB"/>
              <a:t>Second level</a:t>
            </a:r>
          </a:p>
        </p:txBody>
      </p:sp>
      <p:sp>
        <p:nvSpPr>
          <p:cNvPr id="4" name="Date Placeholder 3">
            <a:extLst>
              <a:ext uri="{FF2B5EF4-FFF2-40B4-BE49-F238E27FC236}">
                <a16:creationId xmlns:a16="http://schemas.microsoft.com/office/drawing/2014/main" id="{85161C5F-F6FC-EE39-8616-21E46AD85455}"/>
              </a:ext>
            </a:extLst>
          </p:cNvPr>
          <p:cNvSpPr>
            <a:spLocks noGrp="1"/>
          </p:cNvSpPr>
          <p:nvPr>
            <p:ph type="dt" sz="half" idx="2"/>
          </p:nvPr>
        </p:nvSpPr>
        <p:spPr>
          <a:xfrm>
            <a:off x="8610600" y="6262510"/>
            <a:ext cx="2743200" cy="248399"/>
          </a:xfrm>
          <a:prstGeom prst="rect">
            <a:avLst/>
          </a:prstGeom>
        </p:spPr>
        <p:txBody>
          <a:bodyPr vert="horz" lIns="0" tIns="0" rIns="0" bIns="0" rtlCol="0" anchor="ctr"/>
          <a:lstStyle>
            <a:lvl1pPr algn="r">
              <a:defRPr sz="800">
                <a:solidFill>
                  <a:schemeClr val="tx1"/>
                </a:solidFill>
              </a:defRPr>
            </a:lvl1pPr>
          </a:lstStyle>
          <a:p>
            <a:r>
              <a:rPr lang="en-US"/>
              <a:t>26 February 2025 </a:t>
            </a:r>
            <a:endParaRPr lang="en-GB"/>
          </a:p>
        </p:txBody>
      </p:sp>
      <p:sp>
        <p:nvSpPr>
          <p:cNvPr id="5" name="Footer Placeholder 4">
            <a:extLst>
              <a:ext uri="{FF2B5EF4-FFF2-40B4-BE49-F238E27FC236}">
                <a16:creationId xmlns:a16="http://schemas.microsoft.com/office/drawing/2014/main" id="{81793099-5BE4-F084-5AFE-255AA4470085}"/>
              </a:ext>
            </a:extLst>
          </p:cNvPr>
          <p:cNvSpPr>
            <a:spLocks noGrp="1"/>
          </p:cNvSpPr>
          <p:nvPr>
            <p:ph type="ftr" sz="quarter" idx="3"/>
          </p:nvPr>
        </p:nvSpPr>
        <p:spPr>
          <a:xfrm>
            <a:off x="4038600" y="6262510"/>
            <a:ext cx="4114800" cy="248399"/>
          </a:xfrm>
          <a:prstGeom prst="rect">
            <a:avLst/>
          </a:prstGeom>
        </p:spPr>
        <p:txBody>
          <a:bodyPr vert="horz" lIns="0" tIns="0" rIns="0" bIns="0" rtlCol="0" anchor="ctr"/>
          <a:lstStyle>
            <a:lvl1pPr algn="ctr">
              <a:defRPr sz="800">
                <a:solidFill>
                  <a:schemeClr val="tx1"/>
                </a:solidFill>
              </a:defRPr>
            </a:lvl1pPr>
          </a:lstStyle>
          <a:p>
            <a:r>
              <a:rPr lang="en-GB"/>
              <a:t>Confidential</a:t>
            </a:r>
          </a:p>
        </p:txBody>
      </p:sp>
      <p:sp>
        <p:nvSpPr>
          <p:cNvPr id="6" name="Slide Number Placeholder 5">
            <a:extLst>
              <a:ext uri="{FF2B5EF4-FFF2-40B4-BE49-F238E27FC236}">
                <a16:creationId xmlns:a16="http://schemas.microsoft.com/office/drawing/2014/main" id="{498F2612-2B4D-53B0-8A8D-E3D4C31ED5EB}"/>
              </a:ext>
            </a:extLst>
          </p:cNvPr>
          <p:cNvSpPr>
            <a:spLocks noGrp="1"/>
          </p:cNvSpPr>
          <p:nvPr>
            <p:ph type="sldNum" sz="quarter" idx="4"/>
          </p:nvPr>
        </p:nvSpPr>
        <p:spPr>
          <a:xfrm>
            <a:off x="11591329" y="6262509"/>
            <a:ext cx="248400" cy="248400"/>
          </a:xfrm>
          <a:prstGeom prst="ellipse">
            <a:avLst/>
          </a:prstGeom>
          <a:ln w="10795">
            <a:solidFill>
              <a:schemeClr val="accent1"/>
            </a:solidFill>
          </a:ln>
        </p:spPr>
        <p:txBody>
          <a:bodyPr vert="horz" lIns="0" tIns="0" rIns="0" bIns="0" rtlCol="0" anchor="ctr"/>
          <a:lstStyle>
            <a:lvl1pPr algn="ctr">
              <a:defRPr sz="800">
                <a:solidFill>
                  <a:schemeClr val="tx1"/>
                </a:solidFill>
              </a:defRPr>
            </a:lvl1pPr>
          </a:lstStyle>
          <a:p>
            <a:fld id="{7D5E98F6-8FA4-B044-B643-EDB11A311320}" type="slidenum">
              <a:rPr lang="en-GB" smtClean="0"/>
              <a:pPr/>
              <a:t>‹#›</a:t>
            </a:fld>
            <a:endParaRPr lang="en-GB"/>
          </a:p>
        </p:txBody>
      </p:sp>
      <p:pic>
        <p:nvPicPr>
          <p:cNvPr id="9" name="Graphic 8">
            <a:extLst>
              <a:ext uri="{FF2B5EF4-FFF2-40B4-BE49-F238E27FC236}">
                <a16:creationId xmlns:a16="http://schemas.microsoft.com/office/drawing/2014/main" id="{72A20469-3E66-2296-C5CB-C537DBB8DA96}"/>
              </a:ext>
            </a:extLst>
          </p:cNvPr>
          <p:cNvPicPr>
            <a:picLocks noChangeAspect="1"/>
          </p:cNvPicPr>
          <p:nvPr userDrawn="1"/>
        </p:nvPicPr>
        <p:blipFill>
          <a:blip>
            <a:extLst>
              <a:ext uri="{96DAC541-7B7A-43D3-8B79-37D633B846F1}">
                <asvg:svgBlip xmlns:asvg="http://schemas.microsoft.com/office/drawing/2016/SVG/main" r:embed="rId35"/>
              </a:ext>
            </a:extLst>
          </a:blip>
          <a:stretch>
            <a:fillRect/>
          </a:stretch>
        </p:blipFill>
        <p:spPr>
          <a:xfrm>
            <a:off x="381395" y="6341194"/>
            <a:ext cx="982982" cy="133516"/>
          </a:xfrm>
          <a:prstGeom prst="rect">
            <a:avLst/>
          </a:prstGeom>
        </p:spPr>
      </p:pic>
    </p:spTree>
    <p:extLst>
      <p:ext uri="{BB962C8B-B14F-4D97-AF65-F5344CB8AC3E}">
        <p14:creationId xmlns:p14="http://schemas.microsoft.com/office/powerpoint/2010/main" val="3560623704"/>
      </p:ext>
    </p:extLst>
  </p:cSld>
  <p:clrMap bg1="lt1" tx1="dk1" bg2="lt2" tx2="dk2" accent1="accent1" accent2="accent2" accent3="accent3" accent4="accent4" accent5="accent5" accent6="accent6" hlink="hlink" folHlink="folHlink"/>
  <p:sldLayoutIdLst>
    <p:sldLayoutId id="2147483920" r:id="rId1"/>
    <p:sldLayoutId id="2147483950" r:id="rId2"/>
    <p:sldLayoutId id="2147483948" r:id="rId3"/>
    <p:sldLayoutId id="2147483942" r:id="rId4"/>
    <p:sldLayoutId id="2147483943" r:id="rId5"/>
    <p:sldLayoutId id="2147483944" r:id="rId6"/>
    <p:sldLayoutId id="2147483923" r:id="rId7"/>
    <p:sldLayoutId id="2147483924" r:id="rId8"/>
    <p:sldLayoutId id="2147483925" r:id="rId9"/>
    <p:sldLayoutId id="2147483926" r:id="rId10"/>
    <p:sldLayoutId id="2147483927" r:id="rId11"/>
    <p:sldLayoutId id="2147484015" r:id="rId12"/>
    <p:sldLayoutId id="2147483928" r:id="rId13"/>
    <p:sldLayoutId id="2147483929" r:id="rId14"/>
    <p:sldLayoutId id="2147483930" r:id="rId15"/>
    <p:sldLayoutId id="2147483931" r:id="rId16"/>
    <p:sldLayoutId id="2147483951" r:id="rId17"/>
    <p:sldLayoutId id="2147483945" r:id="rId18"/>
    <p:sldLayoutId id="2147483949" r:id="rId19"/>
    <p:sldLayoutId id="2147483932" r:id="rId20"/>
    <p:sldLayoutId id="2147483933" r:id="rId21"/>
    <p:sldLayoutId id="2147483934" r:id="rId22"/>
    <p:sldLayoutId id="2147483935" r:id="rId23"/>
    <p:sldLayoutId id="2147483936" r:id="rId24"/>
    <p:sldLayoutId id="2147483937" r:id="rId25"/>
    <p:sldLayoutId id="2147483938" r:id="rId26"/>
    <p:sldLayoutId id="2147483939" r:id="rId27"/>
    <p:sldLayoutId id="2147483940" r:id="rId28"/>
    <p:sldLayoutId id="2147483941" r:id="rId29"/>
    <p:sldLayoutId id="2147483946" r:id="rId30"/>
    <p:sldLayoutId id="2147483947" r:id="rId31"/>
    <p:sldLayoutId id="2147483921" r:id="rId32"/>
    <p:sldLayoutId id="2147483922" r:id="rId33"/>
  </p:sldLayoutIdLst>
  <p:hf hdr="0" dt="0"/>
  <p:txStyles>
    <p:titleStyle>
      <a:lvl1pPr algn="l" defTabSz="914400"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5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tabLst/>
        <a:defRPr sz="15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tabLst/>
        <a:defRPr sz="1050" kern="1200">
          <a:solidFill>
            <a:schemeClr val="tx1"/>
          </a:solidFill>
          <a:latin typeface="+mn-lt"/>
          <a:ea typeface="+mn-ea"/>
          <a:cs typeface="+mn-cs"/>
        </a:defRPr>
      </a:lvl4pPr>
      <a:lvl5pPr marL="108000" indent="-108000" algn="l" defTabSz="914400" rtl="0" eaLnBrk="1" latinLnBrk="0" hangingPunct="1">
        <a:lnSpc>
          <a:spcPct val="90000"/>
        </a:lnSpc>
        <a:spcBef>
          <a:spcPts val="500"/>
        </a:spcBef>
        <a:buFont typeface="Arial" panose="020B0604020202020204" pitchFamily="34" charset="0"/>
        <a:buChar char="•"/>
        <a:tabLst/>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9" userDrawn="1">
          <p15:clr>
            <a:srgbClr val="5CE634"/>
          </p15:clr>
        </p15:guide>
        <p15:guide id="2" orient="horz" pos="4065" userDrawn="1">
          <p15:clr>
            <a:srgbClr val="5CE634"/>
          </p15:clr>
        </p15:guide>
        <p15:guide id="3" pos="240" userDrawn="1">
          <p15:clr>
            <a:srgbClr val="5CE634"/>
          </p15:clr>
        </p15:guide>
        <p15:guide id="4" pos="969" userDrawn="1">
          <p15:clr>
            <a:srgbClr val="5CE634"/>
          </p15:clr>
        </p15:guide>
        <p15:guide id="5" pos="2666" userDrawn="1">
          <p15:clr>
            <a:srgbClr val="5CE634"/>
          </p15:clr>
        </p15:guide>
        <p15:guide id="6" pos="3395" userDrawn="1">
          <p15:clr>
            <a:srgbClr val="5CE634"/>
          </p15:clr>
        </p15:guide>
        <p15:guide id="7" pos="5093" userDrawn="1">
          <p15:clr>
            <a:srgbClr val="5CE634"/>
          </p15:clr>
        </p15:guide>
        <p15:guide id="8" pos="5822" userDrawn="1">
          <p15:clr>
            <a:srgbClr val="5CE634"/>
          </p15:clr>
        </p15:guide>
        <p15:guide id="9" pos="1049" userDrawn="1">
          <p15:clr>
            <a:srgbClr val="5CE634"/>
          </p15:clr>
        </p15:guide>
        <p15:guide id="10" pos="1777" userDrawn="1">
          <p15:clr>
            <a:srgbClr val="5CE634"/>
          </p15:clr>
        </p15:guide>
        <p15:guide id="11" pos="3475" userDrawn="1">
          <p15:clr>
            <a:srgbClr val="5CE634"/>
          </p15:clr>
        </p15:guide>
        <p15:guide id="12" pos="4204" userDrawn="1">
          <p15:clr>
            <a:srgbClr val="5CE634"/>
          </p15:clr>
        </p15:guide>
        <p15:guide id="13" pos="5902" userDrawn="1">
          <p15:clr>
            <a:srgbClr val="5CE634"/>
          </p15:clr>
        </p15:guide>
        <p15:guide id="14" pos="6630" userDrawn="1">
          <p15:clr>
            <a:srgbClr val="5CE634"/>
          </p15:clr>
        </p15:guide>
        <p15:guide id="15" pos="1857" userDrawn="1">
          <p15:clr>
            <a:srgbClr val="5CE634"/>
          </p15:clr>
        </p15:guide>
        <p15:guide id="16" pos="2586" userDrawn="1">
          <p15:clr>
            <a:srgbClr val="5CE634"/>
          </p15:clr>
        </p15:guide>
        <p15:guide id="17" pos="4284" userDrawn="1">
          <p15:clr>
            <a:srgbClr val="5CE634"/>
          </p15:clr>
        </p15:guide>
        <p15:guide id="18" pos="5013" userDrawn="1">
          <p15:clr>
            <a:srgbClr val="5CE634"/>
          </p15:clr>
        </p15:guide>
        <p15:guide id="19" pos="6710" userDrawn="1">
          <p15:clr>
            <a:srgbClr val="5CE634"/>
          </p15:clr>
        </p15:guide>
        <p15:guide id="20" pos="7446" userDrawn="1">
          <p15:clr>
            <a:srgbClr val="5CE63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187662"/>
      </p:ext>
    </p:extLst>
  </p:cSld>
  <p:clrMap bg1="lt1" tx1="dk1" bg2="lt2" tx2="dk2" accent1="accent1" accent2="accent2" accent3="accent3" accent4="accent4" accent5="accent5" accent6="accent6" hlink="hlink" folHlink="folHlink"/>
  <p:sldLayoutIdLst>
    <p:sldLayoutId id="2147483918"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0F5955-2C3D-6359-AF6E-CF01FE0FB42A}"/>
              </a:ext>
            </a:extLst>
          </p:cNvPr>
          <p:cNvSpPr txBox="1"/>
          <p:nvPr>
            <p:extLst>
              <p:ext uri="{1162E1C5-73C7-4A58-AE30-91384D911F3F}">
                <p184:classification xmlns:p184="http://schemas.microsoft.com/office/powerpoint/2018/4/main" val="ftr"/>
              </p:ext>
            </p:extLst>
          </p:nvPr>
        </p:nvSpPr>
        <p:spPr>
          <a:xfrm>
            <a:off x="5865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5" name="TextBox 4">
            <a:extLst>
              <a:ext uri="{FF2B5EF4-FFF2-40B4-BE49-F238E27FC236}">
                <a16:creationId xmlns:a16="http://schemas.microsoft.com/office/drawing/2014/main" id="{37C0FE2F-A6C8-59F0-18CE-F6B76D7A55AC}"/>
              </a:ext>
            </a:extLst>
          </p:cNvPr>
          <p:cNvSpPr txBox="1"/>
          <p:nvPr>
            <p:extLst>
              <p:ext uri="{1162E1C5-73C7-4A58-AE30-91384D911F3F}">
                <p184:classification xmlns:p184="http://schemas.microsoft.com/office/powerpoint/2018/4/main" val="hdr"/>
              </p:ext>
            </p:extLst>
          </p:nvPr>
        </p:nvSpPr>
        <p:spPr>
          <a:xfrm>
            <a:off x="5865813" y="635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475402982"/>
      </p:ext>
    </p:extLst>
  </p:cSld>
  <p:clrMap bg1="lt1" tx1="dk1" bg2="lt2" tx2="dk2" accent1="accent1" accent2="accent2" accent3="accent3" accent4="accent4" accent5="accent5" accent6="accent6" hlink="hlink" folHlink="folHlink"/>
  <p:sldLayoutIdLst>
    <p:sldLayoutId id="2147484064" r:id="rId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B28446E-A796-DF46-B6B8-5B91A3893FB7}"/>
              </a:ext>
            </a:extLst>
          </p:cNvPr>
          <p:cNvSpPr>
            <a:spLocks noGrp="1"/>
          </p:cNvSpPr>
          <p:nvPr>
            <p:ph type="sldNum" sz="quarter" idx="4"/>
          </p:nvPr>
        </p:nvSpPr>
        <p:spPr>
          <a:xfrm>
            <a:off x="11604128" y="6525345"/>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a:p>
        </p:txBody>
      </p:sp>
      <p:sp>
        <p:nvSpPr>
          <p:cNvPr id="3" name="TextBox 2">
            <a:extLst>
              <a:ext uri="{FF2B5EF4-FFF2-40B4-BE49-F238E27FC236}">
                <a16:creationId xmlns:a16="http://schemas.microsoft.com/office/drawing/2014/main" id="{4B12063F-960C-02FB-DAF4-14E35404CE21}"/>
              </a:ext>
            </a:extLst>
          </p:cNvPr>
          <p:cNvSpPr txBox="1"/>
          <p:nvPr>
            <p:extLst>
              <p:ext uri="{1162E1C5-73C7-4A58-AE30-91384D911F3F}">
                <p184:classification xmlns:p184="http://schemas.microsoft.com/office/powerpoint/2018/4/main" val="ftr"/>
              </p:ext>
            </p:extLst>
          </p:nvPr>
        </p:nvSpPr>
        <p:spPr>
          <a:xfrm>
            <a:off x="5865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6" name="TextBox 5">
            <a:extLst>
              <a:ext uri="{FF2B5EF4-FFF2-40B4-BE49-F238E27FC236}">
                <a16:creationId xmlns:a16="http://schemas.microsoft.com/office/drawing/2014/main" id="{F5F2FE3A-CC5E-6DCA-4632-3F918615A240}"/>
              </a:ext>
            </a:extLst>
          </p:cNvPr>
          <p:cNvSpPr txBox="1"/>
          <p:nvPr>
            <p:extLst>
              <p:ext uri="{1162E1C5-73C7-4A58-AE30-91384D911F3F}">
                <p184:classification xmlns:p184="http://schemas.microsoft.com/office/powerpoint/2018/4/main" val="hdr"/>
              </p:ext>
            </p:extLst>
          </p:nvPr>
        </p:nvSpPr>
        <p:spPr>
          <a:xfrm>
            <a:off x="5865813" y="635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320502375"/>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lexon-cmag-production-cdn.s3.eu-west-2.amazonaws.com/wp-content/uploads/sites/10/2024/10/09171514/CMAG-33-Draft-Meeting-Minutes-v1.0-1.pdf" TargetMode="External"/><Relationship Id="rId7" Type="http://schemas.openxmlformats.org/officeDocument/2006/relationships/hyperlink" Target="https://elexon-cmag-production-cdn.s3.eu-west-2.amazonaws.com/wp-content/uploads/sites/10/2025/10/22105134/CMAG-42-Minutes-V1.0-.pdf" TargetMode="External"/><Relationship Id="rId2" Type="http://schemas.openxmlformats.org/officeDocument/2006/relationships/hyperlink" Target="https://www.elexon.co.uk/cmag/event/cmag-meeting-32/" TargetMode="External"/><Relationship Id="rId1" Type="http://schemas.openxmlformats.org/officeDocument/2006/relationships/slideLayout" Target="../slideLayouts/slideLayout32.xml"/><Relationship Id="rId6" Type="http://schemas.openxmlformats.org/officeDocument/2006/relationships/hyperlink" Target="https://elexon-cmag-production-cdn.s3.eu-west-2.amazonaws.com/wp-content/uploads/sites/10/2025/10/16123154/CMAG-41-Minutes-V1.0-.pdf" TargetMode="External"/><Relationship Id="rId5" Type="http://schemas.openxmlformats.org/officeDocument/2006/relationships/hyperlink" Target="https://elexon-cmag-production-cdn.s3.eu-west-2.amazonaws.com/wp-content/uploads/sites/10/2025/10/16115313/CMAG-40-draft-Minutes-v2.0.pdf" TargetMode="External"/><Relationship Id="rId4" Type="http://schemas.openxmlformats.org/officeDocument/2006/relationships/hyperlink" Target="https://elexon-cmag-production-cdn.s3.eu-west-2.amazonaws.com/wp-content/uploads/sites/10/2024/10/06110826/CMAG-34-Minutes-v1.0.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hyperlink" Target="https://elexon-cmag-production-cdn.s3.eu-west-2.amazonaws.com/wp-content/uploads/sites/10/2025/08/18162410/CP392-Enabling-CoP11-Asset-Metering-report.pdf" TargetMode="External"/><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5.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15.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3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7.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3" Type="http://schemas.openxmlformats.org/officeDocument/2006/relationships/hyperlink" Target="mailto:CMAG@Elexon.co.uk" TargetMode="External"/><Relationship Id="rId2" Type="http://schemas.openxmlformats.org/officeDocument/2006/relationships/notesSlide" Target="../notesSlides/notesSlide16.xml"/><Relationship Id="rId1" Type="http://schemas.openxmlformats.org/officeDocument/2006/relationships/slideLayout" Target="../slideLayouts/slideLayout33.xml"/><Relationship Id="rId5" Type="http://schemas.openxmlformats.org/officeDocument/2006/relationships/hyperlink" Target="https://www.ofgem.gov.uk/sites/default/files/2022-05/Guidance%20-%20The%20Change%20Process%20for%20the%20Capacity%20Market%20Rules.pdf" TargetMode="External"/><Relationship Id="rId4" Type="http://schemas.openxmlformats.org/officeDocument/2006/relationships/hyperlink" Target="https://www.elexon.co.uk/cmag/change/submitting-a-cm-rules-change-proposal/"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7.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FC9A-AF44-9769-8A06-CE2AE3BA484A}"/>
              </a:ext>
            </a:extLst>
          </p:cNvPr>
          <p:cNvSpPr>
            <a:spLocks noGrp="1"/>
          </p:cNvSpPr>
          <p:nvPr>
            <p:ph type="ctrTitle"/>
          </p:nvPr>
        </p:nvSpPr>
        <p:spPr>
          <a:xfrm>
            <a:off x="381396" y="902617"/>
            <a:ext cx="3723879" cy="1228714"/>
          </a:xfrm>
        </p:spPr>
        <p:txBody>
          <a:bodyPr>
            <a:noAutofit/>
          </a:bodyPr>
          <a:lstStyle/>
          <a:p>
            <a:r>
              <a:rPr lang="en-GB" sz="3700" noProof="0"/>
              <a:t>Capacity Market Advisory Group (CMAG) </a:t>
            </a:r>
            <a:br>
              <a:rPr lang="en-GB" sz="3700" noProof="0"/>
            </a:br>
            <a:r>
              <a:rPr lang="en-GB" sz="3700" noProof="0"/>
              <a:t>Meeting 45</a:t>
            </a:r>
            <a:endParaRPr lang="en-GB" sz="3700" noProof="0">
              <a:cs typeface="Arial"/>
            </a:endParaRPr>
          </a:p>
        </p:txBody>
      </p:sp>
      <p:sp>
        <p:nvSpPr>
          <p:cNvPr id="16" name="Subtitle 15">
            <a:extLst>
              <a:ext uri="{FF2B5EF4-FFF2-40B4-BE49-F238E27FC236}">
                <a16:creationId xmlns:a16="http://schemas.microsoft.com/office/drawing/2014/main" id="{42C71E59-CCE5-144F-5805-8BF7FB1AAB52}"/>
              </a:ext>
            </a:extLst>
          </p:cNvPr>
          <p:cNvSpPr>
            <a:spLocks noGrp="1"/>
          </p:cNvSpPr>
          <p:nvPr>
            <p:ph type="subTitle" idx="1"/>
          </p:nvPr>
        </p:nvSpPr>
        <p:spPr>
          <a:xfrm>
            <a:off x="381396" y="2565239"/>
            <a:ext cx="3723879" cy="1123602"/>
          </a:xfrm>
        </p:spPr>
        <p:txBody>
          <a:bodyPr vert="horz" lIns="0" tIns="0" rIns="0" bIns="0" rtlCol="0" anchor="t">
            <a:noAutofit/>
          </a:bodyPr>
          <a:lstStyle/>
          <a:p>
            <a:r>
              <a:rPr lang="en-GB" noProof="0">
                <a:ea typeface="+mn-lt"/>
                <a:cs typeface="+mn-lt"/>
              </a:rPr>
              <a:t> </a:t>
            </a:r>
          </a:p>
        </p:txBody>
      </p:sp>
      <p:sp>
        <p:nvSpPr>
          <p:cNvPr id="3" name="Text Placeholder 2"/>
          <p:cNvSpPr>
            <a:spLocks noGrp="1"/>
          </p:cNvSpPr>
          <p:nvPr>
            <p:ph type="body" sz="quarter" idx="13"/>
          </p:nvPr>
        </p:nvSpPr>
        <p:spPr/>
        <p:txBody>
          <a:bodyPr vert="horz" lIns="0" tIns="0" rIns="0" bIns="0" rtlCol="0" anchor="t">
            <a:noAutofit/>
          </a:bodyPr>
          <a:lstStyle/>
          <a:p>
            <a:r>
              <a:rPr lang="en-GB" noProof="0"/>
              <a:t>CMAG Secretariat </a:t>
            </a:r>
          </a:p>
          <a:p>
            <a:endParaRPr lang="en-GB" noProof="0"/>
          </a:p>
          <a:p>
            <a:r>
              <a:rPr lang="en-GB" noProof="0"/>
              <a:t>16 June 2026</a:t>
            </a:r>
            <a:endParaRPr lang="en-GB" noProof="0">
              <a:cs typeface="Arial"/>
            </a:endParaRPr>
          </a:p>
          <a:p>
            <a:endParaRPr lang="en-GB" noProof="0"/>
          </a:p>
          <a:p>
            <a:r>
              <a:rPr lang="en-GB" noProof="0"/>
              <a:t> </a:t>
            </a:r>
          </a:p>
        </p:txBody>
      </p:sp>
      <p:pic>
        <p:nvPicPr>
          <p:cNvPr id="5" name="Picture Placeholder 4"/>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57" b="57"/>
          <a:stretch>
            <a:fillRect/>
          </a:stretch>
        </p:blipFill>
        <p:spPr/>
      </p:pic>
    </p:spTree>
    <p:extLst>
      <p:ext uri="{BB962C8B-B14F-4D97-AF65-F5344CB8AC3E}">
        <p14:creationId xmlns:p14="http://schemas.microsoft.com/office/powerpoint/2010/main" val="772703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EBF875FC-D1A7-CB03-184B-9F6D106E8140}"/>
              </a:ext>
            </a:extLst>
          </p:cNvPr>
          <p:cNvGraphicFramePr>
            <a:graphicFrameLocks noGrp="1"/>
          </p:cNvGraphicFramePr>
          <p:nvPr>
            <p:ph idx="1"/>
            <p:extLst>
              <p:ext uri="{D42A27DB-BD31-4B8C-83A1-F6EECF244321}">
                <p14:modId xmlns:p14="http://schemas.microsoft.com/office/powerpoint/2010/main" val="209346738"/>
              </p:ext>
            </p:extLst>
          </p:nvPr>
        </p:nvGraphicFramePr>
        <p:xfrm>
          <a:off x="352277" y="347098"/>
          <a:ext cx="11487450" cy="5932003"/>
        </p:xfrm>
        <a:graphic>
          <a:graphicData uri="http://schemas.openxmlformats.org/drawingml/2006/table">
            <a:tbl>
              <a:tblPr>
                <a:effectLst/>
              </a:tblPr>
              <a:tblGrid>
                <a:gridCol w="3829150">
                  <a:extLst>
                    <a:ext uri="{9D8B030D-6E8A-4147-A177-3AD203B41FA5}">
                      <a16:colId xmlns:a16="http://schemas.microsoft.com/office/drawing/2014/main" val="3820741197"/>
                    </a:ext>
                  </a:extLst>
                </a:gridCol>
                <a:gridCol w="3829150">
                  <a:extLst>
                    <a:ext uri="{9D8B030D-6E8A-4147-A177-3AD203B41FA5}">
                      <a16:colId xmlns:a16="http://schemas.microsoft.com/office/drawing/2014/main" val="599345892"/>
                    </a:ext>
                  </a:extLst>
                </a:gridCol>
                <a:gridCol w="3829150">
                  <a:extLst>
                    <a:ext uri="{9D8B030D-6E8A-4147-A177-3AD203B41FA5}">
                      <a16:colId xmlns:a16="http://schemas.microsoft.com/office/drawing/2014/main" val="1120250287"/>
                    </a:ext>
                  </a:extLst>
                </a:gridCol>
              </a:tblGrid>
              <a:tr h="702350">
                <a:tc>
                  <a:txBody>
                    <a:bodyPr/>
                    <a:lstStyle/>
                    <a:p>
                      <a:pPr lvl="0" algn="l" fontAlgn="auto"/>
                      <a:r>
                        <a:rPr lang="en-GB" sz="1600" b="1" i="0">
                          <a:solidFill>
                            <a:srgbClr val="000000"/>
                          </a:solidFill>
                          <a:latin typeface="Arial" pitchFamily="34"/>
                          <a:cs typeface="Arial" pitchFamily="34"/>
                        </a:rPr>
                        <a:t>Presenter:</a:t>
                      </a:r>
                      <a:r>
                        <a:rPr lang="en-GB" sz="1600" b="0" i="0">
                          <a:solidFill>
                            <a:srgbClr val="000000"/>
                          </a:solidFill>
                          <a:latin typeface="Arial" pitchFamily="34"/>
                          <a:cs typeface="Arial" pitchFamily="34"/>
                        </a:rPr>
                        <a:t>​ Paul Farmer</a:t>
                      </a:r>
                    </a:p>
                  </a:txBody>
                  <a:tcPr marL="68900" marR="68900" marT="34454" marB="34454">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CCBDB"/>
                    </a:solidFill>
                  </a:tcPr>
                </a:tc>
                <a:tc>
                  <a:txBody>
                    <a:bodyPr/>
                    <a:lstStyle/>
                    <a:p>
                      <a:pPr marL="0" marR="0" lvl="0" indent="0" algn="l" defTabSz="914400" rtl="0" fontAlgn="auto" hangingPunct="1">
                        <a:lnSpc>
                          <a:spcPct val="100000"/>
                        </a:lnSpc>
                        <a:spcBef>
                          <a:spcPts val="0"/>
                        </a:spcBef>
                        <a:spcAft>
                          <a:spcPts val="0"/>
                        </a:spcAft>
                        <a:buNone/>
                        <a:tabLst/>
                      </a:pPr>
                      <a:r>
                        <a:rPr lang="en-GB" sz="1600" b="1" i="0">
                          <a:solidFill>
                            <a:srgbClr val="000000"/>
                          </a:solidFill>
                          <a:latin typeface="Arial" pitchFamily="34"/>
                          <a:cs typeface="Arial" pitchFamily="34"/>
                        </a:rPr>
                        <a:t>Title:</a:t>
                      </a:r>
                      <a:r>
                        <a:rPr lang="en-GB" sz="1600" b="0" i="0">
                          <a:solidFill>
                            <a:srgbClr val="000000"/>
                          </a:solidFill>
                          <a:latin typeface="Arial" pitchFamily="34"/>
                          <a:cs typeface="Arial" pitchFamily="34"/>
                        </a:rPr>
                        <a:t>​ </a:t>
                      </a:r>
                      <a:r>
                        <a:rPr lang="en-GB" sz="1600" b="0" i="0" kern="1200">
                          <a:solidFill>
                            <a:srgbClr val="000000"/>
                          </a:solidFill>
                          <a:latin typeface="Arial" pitchFamily="34"/>
                          <a:cs typeface="Arial" pitchFamily="34"/>
                        </a:rPr>
                        <a:t>CP373 follow-on items</a:t>
                      </a:r>
                    </a:p>
                    <a:p>
                      <a:pPr lvl="0" algn="l" fontAlgn="auto"/>
                      <a:endParaRPr lang="en-GB" sz="1600" b="0" i="0">
                        <a:solidFill>
                          <a:srgbClr val="000000"/>
                        </a:solidFill>
                        <a:latin typeface="Arial" pitchFamily="34"/>
                        <a:cs typeface="Arial" pitchFamily="34"/>
                      </a:endParaRPr>
                    </a:p>
                  </a:txBody>
                  <a:tcPr marL="68900" marR="68900" marT="34454" marB="34454">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CCBDB"/>
                    </a:solidFill>
                  </a:tcPr>
                </a:tc>
                <a:tc>
                  <a:txBody>
                    <a:bodyPr/>
                    <a:lstStyle/>
                    <a:p>
                      <a:pPr lvl="0" algn="l" fontAlgn="auto"/>
                      <a:r>
                        <a:rPr lang="en-GB" sz="1600" b="1" i="0">
                          <a:solidFill>
                            <a:srgbClr val="000000"/>
                          </a:solidFill>
                          <a:latin typeface="Arial" pitchFamily="34"/>
                          <a:cs typeface="Arial" pitchFamily="34"/>
                        </a:rPr>
                        <a:t>Agenda item:</a:t>
                      </a:r>
                      <a:r>
                        <a:rPr lang="en-GB" sz="1600" b="0" i="0">
                          <a:solidFill>
                            <a:srgbClr val="000000"/>
                          </a:solidFill>
                          <a:latin typeface="Arial" pitchFamily="34"/>
                          <a:cs typeface="Arial" pitchFamily="34"/>
                        </a:rPr>
                        <a:t>​</a:t>
                      </a:r>
                    </a:p>
                    <a:p>
                      <a:pPr lvl="0" algn="l" fontAlgn="auto"/>
                      <a:r>
                        <a:rPr lang="en-GB" sz="1600" b="0" i="0">
                          <a:solidFill>
                            <a:srgbClr val="000000"/>
                          </a:solidFill>
                          <a:latin typeface="Arial" pitchFamily="34"/>
                          <a:cs typeface="Arial" pitchFamily="34"/>
                        </a:rPr>
                        <a:t>45/01</a:t>
                      </a:r>
                    </a:p>
                  </a:txBody>
                  <a:tcPr marL="68900" marR="68900" marT="34454" marB="34454">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CCBDB"/>
                    </a:solidFill>
                  </a:tcPr>
                </a:tc>
                <a:extLst>
                  <a:ext uri="{0D108BD9-81ED-4DB2-BD59-A6C34878D82A}">
                    <a16:rowId xmlns:a16="http://schemas.microsoft.com/office/drawing/2014/main" val="3648069984"/>
                  </a:ext>
                </a:extLst>
              </a:tr>
              <a:tr h="1065788">
                <a:tc>
                  <a:txBody>
                    <a:bodyPr/>
                    <a:lstStyle/>
                    <a:p>
                      <a:pPr lvl="0" algn="l" fontAlgn="auto"/>
                      <a:r>
                        <a:rPr lang="en-GB" sz="1600" b="1" i="0">
                          <a:solidFill>
                            <a:srgbClr val="000000"/>
                          </a:solidFill>
                          <a:latin typeface="Arial" pitchFamily="34"/>
                          <a:cs typeface="Arial" pitchFamily="34"/>
                        </a:rPr>
                        <a:t>CP reference number: </a:t>
                      </a:r>
                      <a:r>
                        <a:rPr lang="en-GB" sz="1600" b="0" i="0">
                          <a:solidFill>
                            <a:srgbClr val="000000"/>
                          </a:solidFill>
                          <a:latin typeface="Arial" pitchFamily="34"/>
                          <a:cs typeface="Arial" pitchFamily="34"/>
                        </a:rPr>
                        <a:t>​CPXXX </a:t>
                      </a:r>
                    </a:p>
                    <a:p>
                      <a:pPr lvl="0" algn="l" fontAlgn="auto"/>
                      <a:endParaRPr lang="en-GB" sz="1600" b="0" i="0">
                        <a:solidFill>
                          <a:srgbClr val="000000"/>
                        </a:solidFill>
                        <a:latin typeface="Arial" pitchFamily="34"/>
                        <a:cs typeface="Arial" pitchFamily="34"/>
                      </a:endParaRPr>
                    </a:p>
                  </a:txBody>
                  <a:tcPr marL="68900" marR="68900" marT="34454" marB="34454">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7E7EE"/>
                    </a:solidFill>
                  </a:tcPr>
                </a:tc>
                <a:tc>
                  <a:txBody>
                    <a:bodyPr/>
                    <a:lstStyle/>
                    <a:p>
                      <a:pPr lvl="0" algn="l" fontAlgn="auto"/>
                      <a:r>
                        <a:rPr lang="en-GB" sz="1600" b="1" i="0">
                          <a:solidFill>
                            <a:srgbClr val="000000"/>
                          </a:solidFill>
                          <a:latin typeface="Arial" pitchFamily="34"/>
                          <a:cs typeface="Arial" pitchFamily="34"/>
                        </a:rPr>
                        <a:t>Status:</a:t>
                      </a:r>
                      <a:r>
                        <a:rPr lang="en-GB" sz="1600" b="0" i="0">
                          <a:solidFill>
                            <a:srgbClr val="000000"/>
                          </a:solidFill>
                          <a:latin typeface="Arial" pitchFamily="34"/>
                          <a:cs typeface="Arial" pitchFamily="34"/>
                        </a:rPr>
                        <a:t>​ </a:t>
                      </a:r>
                    </a:p>
                    <a:p>
                      <a:pPr lvl="0"/>
                      <a:r>
                        <a:rPr lang="en-GB" sz="1600"/>
                        <a:t>CMAG Development</a:t>
                      </a:r>
                    </a:p>
                  </a:txBody>
                  <a:tcPr marL="68900" marR="68900" marT="34454" marB="34454">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00B0F0"/>
                    </a:solidFill>
                  </a:tcPr>
                </a:tc>
                <a:tc>
                  <a:txBody>
                    <a:bodyPr/>
                    <a:lstStyle/>
                    <a:p>
                      <a:pPr lvl="0" algn="l" fontAlgn="auto"/>
                      <a:r>
                        <a:rPr lang="en-GB" sz="1600" b="1" i="0">
                          <a:solidFill>
                            <a:srgbClr val="000000"/>
                          </a:solidFill>
                          <a:latin typeface="Arial" pitchFamily="34"/>
                          <a:cs typeface="Arial" pitchFamily="34"/>
                        </a:rPr>
                        <a:t>Previous CMAG discussion:</a:t>
                      </a:r>
                      <a:r>
                        <a:rPr lang="en-GB" sz="1600" b="0" i="0">
                          <a:solidFill>
                            <a:srgbClr val="000000"/>
                          </a:solidFill>
                          <a:latin typeface="Arial" pitchFamily="34"/>
                          <a:cs typeface="Arial" pitchFamily="34"/>
                        </a:rPr>
                        <a:t>​</a:t>
                      </a:r>
                    </a:p>
                    <a:p>
                      <a:pPr lvl="0" algn="l" fontAlgn="auto"/>
                      <a:r>
                        <a:rPr lang="en-GB" sz="1600" kern="1200">
                          <a:solidFill>
                            <a:srgbClr val="09008C"/>
                          </a:solidFill>
                          <a:latin typeface="Arial"/>
                          <a:hlinkClick r:id="rId2">
                            <a:extLst>
                              <a:ext uri="{A12FA001-AC4F-418D-AE19-62706E023703}">
                                <ahyp:hlinkClr xmlns:ahyp="http://schemas.microsoft.com/office/drawing/2018/hyperlinkcolor" val="tx"/>
                              </a:ext>
                            </a:extLst>
                          </a:hlinkClick>
                        </a:rPr>
                        <a:t>Meeting 32</a:t>
                      </a:r>
                      <a:r>
                        <a:rPr lang="en-GB" sz="1600" kern="1200">
                          <a:solidFill>
                            <a:srgbClr val="000000"/>
                          </a:solidFill>
                          <a:latin typeface="Arial"/>
                        </a:rPr>
                        <a:t> (20 May 2025 as priority 3) </a:t>
                      </a:r>
                    </a:p>
                    <a:p>
                      <a:pPr marL="0" lvl="0" indent="0">
                        <a:buNone/>
                      </a:pPr>
                      <a:r>
                        <a:rPr lang="en-GB" sz="1600" kern="1200">
                          <a:solidFill>
                            <a:srgbClr val="09008C"/>
                          </a:solidFill>
                          <a:latin typeface="Arial"/>
                          <a:hlinkClick r:id="rId3">
                            <a:extLst>
                              <a:ext uri="{A12FA001-AC4F-418D-AE19-62706E023703}">
                                <ahyp:hlinkClr xmlns:ahyp="http://schemas.microsoft.com/office/drawing/2018/hyperlinkcolor" val="tx"/>
                              </a:ext>
                            </a:extLst>
                          </a:hlinkClick>
                        </a:rPr>
                        <a:t>Meeting 33</a:t>
                      </a:r>
                      <a:r>
                        <a:rPr lang="en-GB" sz="1600" kern="1200">
                          <a:solidFill>
                            <a:srgbClr val="09008C"/>
                          </a:solidFill>
                          <a:latin typeface="Arial"/>
                        </a:rPr>
                        <a:t> </a:t>
                      </a:r>
                      <a:r>
                        <a:rPr lang="en-GB" sz="1600" kern="1200">
                          <a:solidFill>
                            <a:srgbClr val="000000"/>
                          </a:solidFill>
                          <a:latin typeface="Arial"/>
                        </a:rPr>
                        <a:t>(17 June 2025 as priority 3)</a:t>
                      </a:r>
                    </a:p>
                    <a:p>
                      <a:pPr marL="0" lvl="0" indent="0">
                        <a:buNone/>
                      </a:pPr>
                      <a:r>
                        <a:rPr lang="en-GB" sz="1600" kern="1200">
                          <a:solidFill>
                            <a:schemeClr val="accent1"/>
                          </a:solidFill>
                          <a:latin typeface="Arial"/>
                          <a:hlinkClick r:id="rId4">
                            <a:extLst>
                              <a:ext uri="{A12FA001-AC4F-418D-AE19-62706E023703}">
                                <ahyp:hlinkClr xmlns:ahyp="http://schemas.microsoft.com/office/drawing/2018/hyperlinkcolor" val="tx"/>
                              </a:ext>
                            </a:extLst>
                          </a:hlinkClick>
                        </a:rPr>
                        <a:t>Meeting 34</a:t>
                      </a:r>
                      <a:r>
                        <a:rPr lang="en-GB" sz="1600" kern="1200">
                          <a:solidFill>
                            <a:schemeClr val="accent1"/>
                          </a:solidFill>
                          <a:latin typeface="Arial"/>
                        </a:rPr>
                        <a:t> </a:t>
                      </a:r>
                      <a:r>
                        <a:rPr lang="en-GB" sz="1600" kern="1200">
                          <a:solidFill>
                            <a:schemeClr val="tx1"/>
                          </a:solidFill>
                          <a:latin typeface="Arial"/>
                        </a:rPr>
                        <a:t>(16 July 2025 as priority 4)</a:t>
                      </a:r>
                    </a:p>
                    <a:p>
                      <a:pPr marL="0" lvl="0" indent="0">
                        <a:buNone/>
                      </a:pPr>
                      <a:r>
                        <a:rPr lang="en-GB" sz="1600" kern="1200">
                          <a:solidFill>
                            <a:schemeClr val="accent1"/>
                          </a:solidFill>
                          <a:latin typeface="Arial"/>
                          <a:hlinkClick r:id="rId5">
                            <a:extLst>
                              <a:ext uri="{A12FA001-AC4F-418D-AE19-62706E023703}">
                                <ahyp:hlinkClr xmlns:ahyp="http://schemas.microsoft.com/office/drawing/2018/hyperlinkcolor" val="tx"/>
                              </a:ext>
                            </a:extLst>
                          </a:hlinkClick>
                        </a:rPr>
                        <a:t>Meeting 40</a:t>
                      </a:r>
                      <a:r>
                        <a:rPr lang="en-GB" sz="1600" kern="1200">
                          <a:solidFill>
                            <a:schemeClr val="accent1"/>
                          </a:solidFill>
                          <a:latin typeface="Arial"/>
                        </a:rPr>
                        <a:t> (</a:t>
                      </a:r>
                      <a:r>
                        <a:rPr lang="en-GB" sz="1600" kern="1200">
                          <a:solidFill>
                            <a:schemeClr val="tx2"/>
                          </a:solidFill>
                          <a:latin typeface="Arial"/>
                        </a:rPr>
                        <a:t>20 Jan 2026 as 3&amp;4)</a:t>
                      </a:r>
                    </a:p>
                    <a:p>
                      <a:pPr marL="0" lvl="0" indent="0">
                        <a:buNone/>
                      </a:pPr>
                      <a:r>
                        <a:rPr lang="en-GB" sz="1600" kern="1200">
                          <a:solidFill>
                            <a:schemeClr val="accent1"/>
                          </a:solidFill>
                          <a:latin typeface="Arial"/>
                          <a:hlinkClick r:id="rId6">
                            <a:extLst>
                              <a:ext uri="{A12FA001-AC4F-418D-AE19-62706E023703}">
                                <ahyp:hlinkClr xmlns:ahyp="http://schemas.microsoft.com/office/drawing/2018/hyperlinkcolor" val="tx"/>
                              </a:ext>
                            </a:extLst>
                          </a:hlinkClick>
                        </a:rPr>
                        <a:t>Meeting 41</a:t>
                      </a:r>
                      <a:r>
                        <a:rPr lang="en-GB" sz="1600" kern="1200">
                          <a:solidFill>
                            <a:schemeClr val="accent1"/>
                          </a:solidFill>
                          <a:latin typeface="Arial"/>
                        </a:rPr>
                        <a:t> </a:t>
                      </a:r>
                      <a:r>
                        <a:rPr lang="en-GB" sz="1600" kern="1200">
                          <a:solidFill>
                            <a:srgbClr val="000000"/>
                          </a:solidFill>
                          <a:latin typeface="Arial"/>
                        </a:rPr>
                        <a:t>(17 February 2026 as ADP)</a:t>
                      </a:r>
                    </a:p>
                    <a:p>
                      <a:pPr marL="0" lvl="0" indent="0">
                        <a:buNone/>
                      </a:pPr>
                      <a:r>
                        <a:rPr lang="en-GB" sz="1600" kern="1200">
                          <a:solidFill>
                            <a:schemeClr val="accent1"/>
                          </a:solidFill>
                          <a:latin typeface="Arial"/>
                          <a:hlinkClick r:id="rId7">
                            <a:extLst>
                              <a:ext uri="{A12FA001-AC4F-418D-AE19-62706E023703}">
                                <ahyp:hlinkClr xmlns:ahyp="http://schemas.microsoft.com/office/drawing/2018/hyperlinkcolor" val="tx"/>
                              </a:ext>
                            </a:extLst>
                          </a:hlinkClick>
                        </a:rPr>
                        <a:t>Meeting </a:t>
                      </a:r>
                      <a:r>
                        <a:rPr lang="en-GB" sz="1600" kern="1200">
                          <a:solidFill>
                            <a:schemeClr val="accent1"/>
                          </a:solidFill>
                          <a:latin typeface="+mn-lt"/>
                          <a:hlinkClick r:id="rId7">
                            <a:extLst>
                              <a:ext uri="{A12FA001-AC4F-418D-AE19-62706E023703}">
                                <ahyp:hlinkClr xmlns:ahyp="http://schemas.microsoft.com/office/drawing/2018/hyperlinkcolor" val="tx"/>
                              </a:ext>
                            </a:extLst>
                          </a:hlinkClick>
                        </a:rPr>
                        <a:t>42</a:t>
                      </a:r>
                      <a:r>
                        <a:rPr lang="en-GB" sz="1600" kern="1200">
                          <a:solidFill>
                            <a:schemeClr val="accent1"/>
                          </a:solidFill>
                          <a:latin typeface="+mn-lt"/>
                        </a:rPr>
                        <a:t> </a:t>
                      </a:r>
                      <a:r>
                        <a:rPr lang="en-GB" sz="1600" kern="1200">
                          <a:solidFill>
                            <a:srgbClr val="000000"/>
                          </a:solidFill>
                          <a:latin typeface="+mn-lt"/>
                        </a:rPr>
                        <a:t>(17 March 2026 as priority 3)</a:t>
                      </a:r>
                      <a:endParaRPr lang="en-GB" sz="1600" kern="1200">
                        <a:solidFill>
                          <a:srgbClr val="000000"/>
                        </a:solidFill>
                        <a:latin typeface="Arial"/>
                      </a:endParaRPr>
                    </a:p>
                  </a:txBody>
                  <a:tcPr marL="68900" marR="68900" marT="34454" marB="34454">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7E7EE"/>
                    </a:solidFill>
                  </a:tcPr>
                </a:tc>
                <a:extLst>
                  <a:ext uri="{0D108BD9-81ED-4DB2-BD59-A6C34878D82A}">
                    <a16:rowId xmlns:a16="http://schemas.microsoft.com/office/drawing/2014/main" val="3065977197"/>
                  </a:ext>
                </a:extLst>
              </a:tr>
              <a:tr h="1461399">
                <a:tc gridSpan="3">
                  <a:txBody>
                    <a:bodyPr/>
                    <a:lstStyle/>
                    <a:p>
                      <a:pPr lvl="0" algn="l" rtl="0" fontAlgn="auto"/>
                      <a:r>
                        <a:rPr lang="en-US" sz="1600" b="1" i="0">
                          <a:solidFill>
                            <a:srgbClr val="000000"/>
                          </a:solidFill>
                          <a:latin typeface="Arial" pitchFamily="34"/>
                          <a:cs typeface="Arial" pitchFamily="34"/>
                        </a:rPr>
                        <a:t>Issues: </a:t>
                      </a:r>
                    </a:p>
                    <a:p>
                      <a:pPr marL="742950" marR="0" lvl="1" indent="-285750" algn="l" defTabSz="914400" rtl="0" fontAlgn="auto" hangingPunct="1">
                        <a:lnSpc>
                          <a:spcPct val="100000"/>
                        </a:lnSpc>
                        <a:spcBef>
                          <a:spcPts val="0"/>
                        </a:spcBef>
                        <a:spcAft>
                          <a:spcPts val="0"/>
                        </a:spcAft>
                        <a:buFont typeface="Arial" panose="020B0604020202020204" pitchFamily="34" charset="0"/>
                        <a:buChar char="•"/>
                        <a:tabLst/>
                      </a:pPr>
                      <a:r>
                        <a:rPr lang="en-GB" sz="1600" kern="1200">
                          <a:solidFill>
                            <a:schemeClr val="tx1"/>
                          </a:solidFill>
                          <a:effectLst/>
                          <a:latin typeface="+mn-lt"/>
                          <a:ea typeface="+mn-ea"/>
                          <a:cs typeface="+mn-cs"/>
                        </a:rPr>
                        <a:t>Rule changes proposed that relate to Approved Metering Solution and Metering Configuration Solution.</a:t>
                      </a:r>
                    </a:p>
                    <a:p>
                      <a:pPr marL="457200" marR="0" lvl="1" indent="0" algn="l" defTabSz="914400" rtl="0" fontAlgn="auto" hangingPunct="1">
                        <a:lnSpc>
                          <a:spcPct val="100000"/>
                        </a:lnSpc>
                        <a:spcBef>
                          <a:spcPts val="0"/>
                        </a:spcBef>
                        <a:spcAft>
                          <a:spcPts val="0"/>
                        </a:spcAft>
                        <a:buFont typeface="Arial" panose="020B0604020202020204" pitchFamily="34" charset="0"/>
                        <a:buNone/>
                        <a:tabLst/>
                      </a:pPr>
                      <a:endParaRPr lang="en-GB" sz="800" kern="1200">
                        <a:solidFill>
                          <a:schemeClr val="tx1"/>
                        </a:solidFill>
                        <a:effectLst/>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a:solidFill>
                            <a:schemeClr val="tx1"/>
                          </a:solidFill>
                          <a:effectLst/>
                          <a:latin typeface="+mn-lt"/>
                          <a:ea typeface="+mn-ea"/>
                          <a:cs typeface="+mn-cs"/>
                        </a:rPr>
                        <a:t>Misalignment between Transmission Licence C16 balancing service in paragraph 3.1 of Schedules 2 &amp; 2A and the more limited Schedule 4 Relevant Balancing Services (RBS).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800" kern="1200">
                        <a:solidFill>
                          <a:schemeClr val="tx1"/>
                        </a:solidFill>
                        <a:effectLst/>
                        <a:latin typeface="+mn-lt"/>
                        <a:ea typeface="+mn-ea"/>
                        <a:cs typeface="+mn-cs"/>
                      </a:endParaRPr>
                    </a:p>
                    <a:p>
                      <a:pPr marL="742950" marR="0" lvl="1" indent="-285750" algn="l" defTabSz="914400" rtl="0" fontAlgn="auto" hangingPunct="1">
                        <a:lnSpc>
                          <a:spcPct val="100000"/>
                        </a:lnSpc>
                        <a:spcBef>
                          <a:spcPts val="0"/>
                        </a:spcBef>
                        <a:spcAft>
                          <a:spcPts val="0"/>
                        </a:spcAft>
                        <a:buFont typeface="Arial" panose="020B0604020202020204" pitchFamily="34" charset="0"/>
                        <a:buChar char="•"/>
                        <a:tabLst/>
                      </a:pPr>
                      <a:r>
                        <a:rPr lang="en-GB" sz="1600" kern="1200">
                          <a:solidFill>
                            <a:schemeClr val="tx1"/>
                          </a:solidFill>
                          <a:effectLst/>
                          <a:latin typeface="+mn-lt"/>
                          <a:ea typeface="+mn-ea"/>
                          <a:cs typeface="+mn-cs"/>
                        </a:rPr>
                        <a:t>Inconsistencies between DSR Test and Stress Event Baseline Methodologies.</a:t>
                      </a:r>
                    </a:p>
                    <a:p>
                      <a:pPr marL="457200" marR="0" lvl="1" indent="0" algn="l" defTabSz="914400" rtl="0" fontAlgn="auto" hangingPunct="1">
                        <a:lnSpc>
                          <a:spcPct val="100000"/>
                        </a:lnSpc>
                        <a:spcBef>
                          <a:spcPts val="0"/>
                        </a:spcBef>
                        <a:spcAft>
                          <a:spcPts val="0"/>
                        </a:spcAft>
                        <a:buFont typeface="Arial" panose="020B0604020202020204" pitchFamily="34" charset="0"/>
                        <a:buNone/>
                        <a:tabLst/>
                      </a:pPr>
                      <a:endParaRPr lang="en-GB" sz="800" kern="1200">
                        <a:solidFill>
                          <a:schemeClr val="tx1"/>
                        </a:solidFill>
                        <a:effectLst/>
                        <a:latin typeface="+mn-lt"/>
                        <a:ea typeface="+mn-ea"/>
                        <a:cs typeface="+mn-cs"/>
                      </a:endParaRPr>
                    </a:p>
                  </a:txBody>
                  <a:tcPr>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CCBD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7699821"/>
                  </a:ext>
                </a:extLst>
              </a:tr>
              <a:tr h="588866">
                <a:tc gridSpan="3">
                  <a:txBody>
                    <a:bodyPr/>
                    <a:lstStyle/>
                    <a:p>
                      <a:pPr lvl="0" algn="l" rtl="0" fontAlgn="auto"/>
                      <a:r>
                        <a:rPr lang="en-US" sz="1600" b="1" i="0">
                          <a:solidFill>
                            <a:srgbClr val="000000"/>
                          </a:solidFill>
                          <a:latin typeface="Arial" pitchFamily="34"/>
                          <a:cs typeface="Arial" pitchFamily="34"/>
                        </a:rPr>
                        <a:t>Purpose of discussion: </a:t>
                      </a:r>
                      <a:r>
                        <a:rPr lang="en-US" sz="1600" b="0" i="0" baseline="0">
                          <a:solidFill>
                            <a:srgbClr val="000000"/>
                          </a:solidFill>
                          <a:latin typeface="Arial" pitchFamily="34"/>
                          <a:cs typeface="Arial" pitchFamily="34"/>
                        </a:rPr>
                        <a:t> </a:t>
                      </a:r>
                    </a:p>
                    <a:p>
                      <a:pPr lvl="0" algn="l" rtl="0" fontAlgn="auto"/>
                      <a:endParaRPr lang="en-US" sz="800" b="0" i="0" baseline="0">
                        <a:solidFill>
                          <a:srgbClr val="000000"/>
                        </a:solidFill>
                        <a:latin typeface="Arial" pitchFamily="34"/>
                        <a:cs typeface="Arial" pitchFamily="34"/>
                      </a:endParaRPr>
                    </a:p>
                    <a:p>
                      <a:pPr marL="742950" lvl="1" indent="-285750" algn="l" rtl="0" fontAlgn="auto">
                        <a:buSzPct val="100000"/>
                        <a:buFont typeface="Arial" pitchFamily="34"/>
                        <a:buChar char="•"/>
                      </a:pPr>
                      <a:r>
                        <a:rPr lang="en-US" sz="1600" b="0" i="0">
                          <a:solidFill>
                            <a:srgbClr val="000000"/>
                          </a:solidFill>
                          <a:latin typeface="Arial" pitchFamily="34"/>
                          <a:cs typeface="Arial" pitchFamily="34"/>
                        </a:rPr>
                        <a:t>Discuss proposals.</a:t>
                      </a:r>
                    </a:p>
                    <a:p>
                      <a:pPr marL="457200" lvl="1" indent="0" algn="l" rtl="0" fontAlgn="auto">
                        <a:buSzPct val="100000"/>
                        <a:buFont typeface="Arial" pitchFamily="34"/>
                        <a:buNone/>
                      </a:pPr>
                      <a:endParaRPr lang="en-US" sz="800" b="0" i="0">
                        <a:solidFill>
                          <a:srgbClr val="000000"/>
                        </a:solidFill>
                        <a:latin typeface="Arial" pitchFamily="34"/>
                        <a:cs typeface="Arial" pitchFamily="34"/>
                      </a:endParaRPr>
                    </a:p>
                    <a:p>
                      <a:pPr marL="742950" lvl="1" indent="-285750" algn="l" rtl="0" fontAlgn="auto">
                        <a:buSzPct val="100000"/>
                        <a:buFont typeface="Arial" pitchFamily="34"/>
                        <a:buChar char="•"/>
                      </a:pPr>
                      <a:r>
                        <a:rPr lang="en-US" sz="1600" b="0" i="0">
                          <a:solidFill>
                            <a:srgbClr val="000000"/>
                          </a:solidFill>
                          <a:latin typeface="Arial" pitchFamily="34"/>
                          <a:cs typeface="Arial" pitchFamily="34"/>
                        </a:rPr>
                        <a:t>Prioritisation - </a:t>
                      </a:r>
                      <a:r>
                        <a:rPr lang="en-GB" sz="1600" b="0" i="0">
                          <a:solidFill>
                            <a:srgbClr val="000000"/>
                          </a:solidFill>
                          <a:latin typeface="Arial" pitchFamily="34"/>
                          <a:cs typeface="Arial" pitchFamily="34"/>
                        </a:rPr>
                        <a:t>Inconsistencies between DSR Test and Stress Event Baseline Methodologies.</a:t>
                      </a:r>
                      <a:endParaRPr lang="en-US" sz="1600" b="0" i="0">
                        <a:solidFill>
                          <a:srgbClr val="000000"/>
                        </a:solidFill>
                        <a:latin typeface="Arial" pitchFamily="34"/>
                        <a:cs typeface="Arial" pitchFamily="34"/>
                      </a:endParaRPr>
                    </a:p>
                  </a:txBody>
                  <a:tcPr>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7E7E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3335693"/>
                  </a:ext>
                </a:extLst>
              </a:tr>
              <a:tr h="59382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a:solidFill>
                            <a:srgbClr val="000000"/>
                          </a:solidFill>
                          <a:latin typeface="Arial" pitchFamily="34"/>
                          <a:cs typeface="Arial" pitchFamily="34"/>
                        </a:rPr>
                        <a:t>Next steps: </a:t>
                      </a:r>
                      <a:r>
                        <a:rPr lang="en-US" sz="1600" b="0" i="0">
                          <a:solidFill>
                            <a:srgbClr val="000000"/>
                          </a:solidFill>
                          <a:latin typeface="Arial" pitchFamily="34"/>
                          <a:cs typeface="Arial" pitchFamily="34"/>
                        </a:rPr>
                        <a:t>​</a:t>
                      </a:r>
                    </a:p>
                    <a:p>
                      <a:pPr marL="742950" lvl="1" indent="-285750" algn="l" rtl="0" fontAlgn="auto">
                        <a:buFont typeface="Arial" panose="020B0604020202020204" pitchFamily="34" charset="0"/>
                        <a:buChar char="•"/>
                      </a:pPr>
                      <a:r>
                        <a:rPr lang="en-US" sz="1600" b="0" i="0">
                          <a:solidFill>
                            <a:srgbClr val="000000"/>
                          </a:solidFill>
                          <a:latin typeface="Arial" pitchFamily="34"/>
                          <a:cs typeface="Arial" pitchFamily="34"/>
                        </a:rPr>
                        <a:t>To be agreed.</a:t>
                      </a:r>
                    </a:p>
                  </a:txBody>
                  <a:tcPr>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CCBD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72893672"/>
                  </a:ext>
                </a:extLst>
              </a:tr>
              <a:tr h="0">
                <a:tc gridSpan="3">
                  <a:txBody>
                    <a:bodyPr/>
                    <a:lstStyle/>
                    <a:p>
                      <a:pPr lvl="0" algn="l" rtl="0" fontAlgn="auto"/>
                      <a:endParaRPr lang="en-US" sz="100" b="0" i="0">
                        <a:solidFill>
                          <a:srgbClr val="000000"/>
                        </a:solidFill>
                        <a:latin typeface="Arial" pitchFamily="34"/>
                        <a:cs typeface="Arial" pitchFamily="34"/>
                      </a:endParaRPr>
                    </a:p>
                  </a:txBody>
                  <a:tcPr>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7E7E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9615747"/>
                  </a:ext>
                </a:extLst>
              </a:tr>
            </a:tbl>
          </a:graphicData>
        </a:graphic>
      </p:graphicFrame>
      <p:sp>
        <p:nvSpPr>
          <p:cNvPr id="3" name="Slide Number Placeholder 3">
            <a:extLst>
              <a:ext uri="{FF2B5EF4-FFF2-40B4-BE49-F238E27FC236}">
                <a16:creationId xmlns:a16="http://schemas.microsoft.com/office/drawing/2014/main" id="{7840B84A-7622-247E-C42C-F63F56276851}"/>
              </a:ext>
            </a:extLst>
          </p:cNvPr>
          <p:cNvSpPr txBox="1"/>
          <p:nvPr/>
        </p:nvSpPr>
        <p:spPr>
          <a:xfrm>
            <a:off x="11591327" y="6262506"/>
            <a:ext cx="248396" cy="248396"/>
          </a:xfrm>
          <a:prstGeom prst="rect">
            <a:avLst/>
          </a:prstGeom>
          <a:noFill/>
          <a:ln w="10799" cap="flat">
            <a:solidFill>
              <a:srgbClr val="09008C"/>
            </a:solidFill>
            <a:prstDash val="solid"/>
            <a:miter/>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000B95-17CB-472C-9246-A6BB8D36F698}" type="slidenum">
              <a:rPr/>
              <a:t>10</a:t>
            </a:fld>
            <a:endParaRPr lang="en-GB" sz="800" b="0" i="0" u="none" strike="noStrike" kern="1200" cap="none" spc="0" baseline="0">
              <a:solidFill>
                <a:srgbClr val="000000"/>
              </a:solidFill>
              <a:uFillTx/>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91DDA-05CC-6187-F3AE-75DB209E50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8CE4DF-69EF-A2B6-D782-039ADF3CB6B8}"/>
              </a:ext>
            </a:extLst>
          </p:cNvPr>
          <p:cNvSpPr>
            <a:spLocks noGrp="1"/>
          </p:cNvSpPr>
          <p:nvPr>
            <p:ph type="title"/>
          </p:nvPr>
        </p:nvSpPr>
        <p:spPr>
          <a:xfrm>
            <a:off x="838200" y="2595908"/>
            <a:ext cx="10515600" cy="1325563"/>
          </a:xfrm>
        </p:spPr>
        <p:txBody>
          <a:bodyPr vert="horz" lIns="91440" tIns="45720" rIns="91440" bIns="45720" rtlCol="0" anchor="ctr">
            <a:noAutofit/>
          </a:bodyPr>
          <a:lstStyle/>
          <a:p>
            <a:pPr algn="ctr"/>
            <a:r>
              <a:rPr lang="en-GB" sz="4000">
                <a:solidFill>
                  <a:srgbClr val="002060"/>
                </a:solidFill>
                <a:latin typeface="Arial"/>
                <a:cs typeface="Arial"/>
              </a:rPr>
              <a:t>Standardising </a:t>
            </a:r>
            <a:r>
              <a:rPr lang="en-US" sz="4000">
                <a:solidFill>
                  <a:srgbClr val="002060"/>
                </a:solidFill>
                <a:latin typeface="Arial"/>
                <a:cs typeface="Arial"/>
              </a:rPr>
              <a:t>the use of an </a:t>
            </a:r>
            <a:br>
              <a:rPr lang="en-US" sz="4000">
                <a:solidFill>
                  <a:srgbClr val="002060"/>
                </a:solidFill>
                <a:latin typeface="Arial"/>
                <a:cs typeface="Arial"/>
              </a:rPr>
            </a:br>
            <a:r>
              <a:rPr lang="en-US" sz="4000">
                <a:solidFill>
                  <a:srgbClr val="002060"/>
                </a:solidFill>
                <a:latin typeface="Arial"/>
                <a:cs typeface="Arial"/>
              </a:rPr>
              <a:t>Approved Metering Solution from a submitted Metering Configuration Solution</a:t>
            </a:r>
            <a:endParaRPr lang="en-GB" sz="4000">
              <a:solidFill>
                <a:srgbClr val="002060"/>
              </a:solidFill>
              <a:latin typeface="Arial"/>
              <a:cs typeface="Arial"/>
            </a:endParaRPr>
          </a:p>
          <a:p>
            <a:endParaRPr lang="en-GB"/>
          </a:p>
        </p:txBody>
      </p:sp>
      <p:sp>
        <p:nvSpPr>
          <p:cNvPr id="4" name="Slide Number Placeholder 3">
            <a:extLst>
              <a:ext uri="{FF2B5EF4-FFF2-40B4-BE49-F238E27FC236}">
                <a16:creationId xmlns:a16="http://schemas.microsoft.com/office/drawing/2014/main" id="{EDAC00DF-E2B4-6762-8816-EA9CF61AF85B}"/>
              </a:ext>
            </a:extLst>
          </p:cNvPr>
          <p:cNvSpPr>
            <a:spLocks noGrp="1"/>
          </p:cNvSpPr>
          <p:nvPr>
            <p:ph type="sldNum" sz="quarter" idx="12"/>
          </p:nvPr>
        </p:nvSpPr>
        <p:spPr/>
        <p:txBody>
          <a:bodyPr/>
          <a:lstStyle/>
          <a:p>
            <a:fld id="{7D5E98F6-8FA4-B044-B643-EDB11A311320}" type="slidenum">
              <a:rPr lang="en-GB" smtClean="0"/>
              <a:t>11</a:t>
            </a:fld>
            <a:endParaRPr lang="en-GB"/>
          </a:p>
        </p:txBody>
      </p:sp>
    </p:spTree>
    <p:extLst>
      <p:ext uri="{BB962C8B-B14F-4D97-AF65-F5344CB8AC3E}">
        <p14:creationId xmlns:p14="http://schemas.microsoft.com/office/powerpoint/2010/main" val="3329566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606FB-B161-1138-87BB-E7396E9D6C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3699B3-0A4D-4D6C-1510-21E439CA1840}"/>
              </a:ext>
            </a:extLst>
          </p:cNvPr>
          <p:cNvSpPr>
            <a:spLocks noGrp="1"/>
          </p:cNvSpPr>
          <p:nvPr>
            <p:ph type="title"/>
          </p:nvPr>
        </p:nvSpPr>
        <p:spPr/>
        <p:txBody>
          <a:bodyPr>
            <a:normAutofit/>
          </a:bodyPr>
          <a:lstStyle/>
          <a:p>
            <a:r>
              <a:rPr lang="en-GB" noProof="0"/>
              <a:t> </a:t>
            </a:r>
          </a:p>
        </p:txBody>
      </p:sp>
      <p:sp>
        <p:nvSpPr>
          <p:cNvPr id="7" name="TextBox 6">
            <a:extLst>
              <a:ext uri="{FF2B5EF4-FFF2-40B4-BE49-F238E27FC236}">
                <a16:creationId xmlns:a16="http://schemas.microsoft.com/office/drawing/2014/main" id="{2DFD8090-1289-6D9C-0F85-5971F62869D2}"/>
              </a:ext>
            </a:extLst>
          </p:cNvPr>
          <p:cNvSpPr txBox="1"/>
          <p:nvPr/>
        </p:nvSpPr>
        <p:spPr>
          <a:xfrm>
            <a:off x="252187" y="798733"/>
            <a:ext cx="11339142" cy="4955203"/>
          </a:xfrm>
          <a:prstGeom prst="rect">
            <a:avLst/>
          </a:prstGeom>
          <a:noFill/>
        </p:spPr>
        <p:txBody>
          <a:bodyPr wrap="square" lIns="91440" tIns="45720" rIns="91440" bIns="45720" rtlCol="0" anchor="t">
            <a:spAutoFit/>
          </a:bodyPr>
          <a:lstStyle/>
          <a:p>
            <a:pPr lvl="0">
              <a:defRPr/>
            </a:pPr>
            <a:r>
              <a:rPr lang="en-GB" sz="1600" b="1">
                <a:solidFill>
                  <a:schemeClr val="accent1"/>
                </a:solidFill>
                <a:cs typeface="Arial" panose="020B0604020202020204"/>
              </a:rPr>
              <a:t>Background</a:t>
            </a:r>
          </a:p>
          <a:p>
            <a:pPr lvl="0">
              <a:defRPr/>
            </a:pPr>
            <a:r>
              <a:rPr lang="en-GB" sz="1600">
                <a:solidFill>
                  <a:srgbClr val="000000"/>
                </a:solidFill>
                <a:cs typeface="Arial" panose="020B0604020202020204"/>
              </a:rPr>
              <a:t>Some Rules do refer to Approved Metering Solutions (AMS);</a:t>
            </a:r>
          </a:p>
          <a:p>
            <a:pPr lvl="0">
              <a:defRPr/>
            </a:pPr>
            <a:endParaRPr lang="en-GB" sz="800">
              <a:solidFill>
                <a:srgbClr val="000000"/>
              </a:solidFill>
              <a:cs typeface="Arial" panose="020B0604020202020204"/>
            </a:endParaRPr>
          </a:p>
          <a:p>
            <a:pPr marL="2571750" lvl="5" indent="-285750">
              <a:buFont typeface="Arial" panose="020B0604020202020204" pitchFamily="34" charset="0"/>
              <a:buChar char="•"/>
              <a:defRPr/>
            </a:pPr>
            <a:r>
              <a:rPr lang="en-GB" sz="1600">
                <a:solidFill>
                  <a:srgbClr val="000000"/>
                </a:solidFill>
                <a:cs typeface="Arial" panose="020B0604020202020204"/>
              </a:rPr>
              <a:t>8.3.3(</a:t>
            </a:r>
            <a:r>
              <a:rPr lang="en-GB" sz="1600" err="1">
                <a:solidFill>
                  <a:srgbClr val="000000"/>
                </a:solidFill>
                <a:cs typeface="Arial" panose="020B0604020202020204"/>
              </a:rPr>
              <a:t>i</a:t>
            </a:r>
            <a:r>
              <a:rPr lang="en-GB" sz="1600">
                <a:solidFill>
                  <a:srgbClr val="000000"/>
                </a:solidFill>
                <a:cs typeface="Arial" panose="020B0604020202020204"/>
              </a:rPr>
              <a:t>) / 9.2.5(</a:t>
            </a:r>
            <a:r>
              <a:rPr lang="en-GB" sz="1600" err="1">
                <a:solidFill>
                  <a:srgbClr val="000000"/>
                </a:solidFill>
                <a:cs typeface="Arial" panose="020B0604020202020204"/>
              </a:rPr>
              <a:t>ba</a:t>
            </a:r>
            <a:r>
              <a:rPr lang="en-GB" sz="1600">
                <a:solidFill>
                  <a:srgbClr val="000000"/>
                </a:solidFill>
                <a:cs typeface="Arial" panose="020B0604020202020204"/>
              </a:rPr>
              <a:t>) – Secondary Trading</a:t>
            </a:r>
          </a:p>
          <a:p>
            <a:pPr marL="2571750" lvl="5" indent="-285750">
              <a:buFont typeface="Arial" panose="020B0604020202020204" pitchFamily="34" charset="0"/>
              <a:buChar char="•"/>
              <a:defRPr/>
            </a:pPr>
            <a:r>
              <a:rPr lang="en-GB" sz="1600">
                <a:solidFill>
                  <a:srgbClr val="000000"/>
                </a:solidFill>
                <a:cs typeface="Arial" panose="020B0604020202020204"/>
              </a:rPr>
              <a:t>13.2.5(b)(ii) / 13.2B.5(b)(ii) - DSR Tests.</a:t>
            </a:r>
          </a:p>
          <a:p>
            <a:pPr marL="2571750" lvl="5" indent="-285750">
              <a:buFont typeface="Arial" panose="020B0604020202020204" pitchFamily="34" charset="0"/>
              <a:buChar char="•"/>
              <a:defRPr/>
            </a:pPr>
            <a:r>
              <a:rPr lang="en-GB" sz="1600">
                <a:solidFill>
                  <a:srgbClr val="000000"/>
                </a:solidFill>
                <a:cs typeface="Arial" panose="020B0604020202020204"/>
              </a:rPr>
              <a:t>13.3.1 / 13.3.6(a)(iii) / 13.3.6B(a)(iii) - Metering Tests.</a:t>
            </a:r>
            <a:endParaRPr lang="en-GB" sz="800">
              <a:solidFill>
                <a:srgbClr val="000000"/>
              </a:solidFill>
              <a:latin typeface="Arial" panose="020B0604020202020204"/>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a:ea typeface="+mn-ea"/>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000000"/>
                </a:solidFill>
                <a:latin typeface="Arial"/>
                <a:cs typeface="Arial" panose="020B0604020202020204"/>
              </a:rPr>
              <a:t>T</a:t>
            </a:r>
            <a:r>
              <a:rPr kumimoji="0" lang="en-US" sz="1600" b="0" i="0" u="none" strike="noStrike" kern="1200" cap="none" spc="0" normalizeH="0" baseline="0" noProof="0">
                <a:ln>
                  <a:noFill/>
                </a:ln>
                <a:solidFill>
                  <a:srgbClr val="000000"/>
                </a:solidFill>
                <a:effectLst/>
                <a:uLnTx/>
                <a:uFillTx/>
                <a:latin typeface="Arial"/>
                <a:ea typeface="+mn-ea"/>
                <a:cs typeface="Arial" panose="020B0604020202020204"/>
              </a:rPr>
              <a:t>he continuing reference to MPANs or BMUs in some Rules appear out of sync with the ultimate requirement for an Approved Metering Solution (AMS). </a:t>
            </a:r>
            <a:endParaRPr kumimoji="0" lang="en-GB" sz="800" b="0" i="0" u="none" strike="noStrike" kern="1200" cap="none" spc="0" normalizeH="0" baseline="0" noProof="0">
              <a:ln>
                <a:noFill/>
              </a:ln>
              <a:solidFill>
                <a:srgbClr val="000000"/>
              </a:solidFill>
              <a:effectLst/>
              <a:uLnTx/>
              <a:uFillTx/>
              <a:latin typeface="Arial"/>
              <a:ea typeface="+mn-ea"/>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a:ea typeface="+mn-ea"/>
              <a:cs typeface="Arial" panose="020B0604020202020204"/>
            </a:endParaRPr>
          </a:p>
          <a:p>
            <a:pPr>
              <a:defRPr/>
            </a:pPr>
            <a:r>
              <a:rPr lang="en-US" sz="1600" b="1">
                <a:solidFill>
                  <a:schemeClr val="accent1"/>
                </a:solidFill>
              </a:rPr>
              <a:t>Why is it important to implement this proposed change?</a:t>
            </a:r>
          </a:p>
          <a:p>
            <a:pPr>
              <a:defRPr/>
            </a:pPr>
            <a:endParaRPr lang="en-GB" sz="800" b="1">
              <a:solidFill>
                <a:srgbClr val="000000"/>
              </a:solidFill>
              <a:cs typeface="Arial" panose="020B0604020202020204"/>
            </a:endParaRPr>
          </a:p>
          <a:p>
            <a:pPr marL="1200150" lvl="2" indent="-285750">
              <a:buFont typeface="Arial" panose="020B0604020202020204" pitchFamily="34" charset="0"/>
              <a:buChar char="•"/>
              <a:defRPr/>
            </a:pPr>
            <a:r>
              <a:rPr lang="en-US" sz="1600">
                <a:solidFill>
                  <a:srgbClr val="000000"/>
                </a:solidFill>
                <a:cs typeface="Arial" panose="020B0604020202020204"/>
              </a:rPr>
              <a:t>CMAG Secretariat believes it follows DESNZ’s desire to simplify the Rules.</a:t>
            </a:r>
          </a:p>
          <a:p>
            <a:pPr lvl="2">
              <a:defRPr/>
            </a:pPr>
            <a:endParaRPr lang="en-US" sz="800">
              <a:solidFill>
                <a:srgbClr val="000000"/>
              </a:solidFill>
              <a:cs typeface="Arial" panose="020B0604020202020204"/>
            </a:endParaRPr>
          </a:p>
          <a:p>
            <a:pPr marL="1200150" lvl="2" indent="-285750">
              <a:buFont typeface="Arial" panose="020B0604020202020204" pitchFamily="34" charset="0"/>
              <a:buChar char="•"/>
              <a:defRPr/>
            </a:pPr>
            <a:r>
              <a:rPr lang="en-US" sz="1600">
                <a:solidFill>
                  <a:srgbClr val="000000"/>
                </a:solidFill>
                <a:cs typeface="Arial" panose="020B0604020202020204"/>
              </a:rPr>
              <a:t>Also retaining BMU or MPAN references in certain place’s, risks inconsistencies between such Rules where a CMU is comprised of Generating Units with complex metering.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lt"/>
              <a:cs typeface="Arial"/>
            </a:endParaRPr>
          </a:p>
          <a:p>
            <a:pPr>
              <a:defRPr/>
            </a:pPr>
            <a:r>
              <a:rPr lang="en-GB" sz="1600">
                <a:solidFill>
                  <a:srgbClr val="000000"/>
                </a:solidFill>
                <a:latin typeface="Arial"/>
                <a:ea typeface="+mn-lt"/>
                <a:cs typeface="Arial"/>
              </a:rPr>
              <a:t>Proposing k</a:t>
            </a:r>
            <a:r>
              <a:rPr lang="en-GB" sz="1600">
                <a:solidFill>
                  <a:srgbClr val="000000"/>
                </a:solidFill>
                <a:cs typeface="Arial" panose="020B0604020202020204"/>
              </a:rPr>
              <a:t>ey requirements around metering should be standardised.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a:ea typeface="+mn-lt"/>
              <a:cs typeface="Arial"/>
            </a:endParaRPr>
          </a:p>
          <a:p>
            <a:pPr marL="1257300" lvl="2" indent="-342900">
              <a:buFont typeface="Arial" panose="020B0604020202020204" pitchFamily="34" charset="0"/>
              <a:buChar char="•"/>
              <a:defRPr/>
            </a:pPr>
            <a:r>
              <a:rPr lang="en-US" sz="1600">
                <a:solidFill>
                  <a:srgbClr val="000000"/>
                </a:solidFill>
                <a:cs typeface="Arial" panose="020B0604020202020204"/>
              </a:rPr>
              <a:t>Amend AMS to simplify it to recognise EMRS approval of a Metering Configuration Solution (MCS). </a:t>
            </a:r>
          </a:p>
          <a:p>
            <a:pPr marL="1257300" lvl="2" indent="-342900">
              <a:buFont typeface="Arial" panose="020B0604020202020204" pitchFamily="34" charset="0"/>
              <a:buChar char="•"/>
              <a:defRPr/>
            </a:pPr>
            <a:r>
              <a:rPr lang="en-US" sz="1600">
                <a:solidFill>
                  <a:srgbClr val="000000"/>
                </a:solidFill>
                <a:cs typeface="Arial" panose="020B0604020202020204"/>
              </a:rPr>
              <a:t>MCS definition will then specify 4 types of Meter Configuration more simply.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lt"/>
              <a:cs typeface="Arial"/>
            </a:endParaRPr>
          </a:p>
        </p:txBody>
      </p:sp>
      <p:sp>
        <p:nvSpPr>
          <p:cNvPr id="8" name="TextBox 7">
            <a:extLst>
              <a:ext uri="{FF2B5EF4-FFF2-40B4-BE49-F238E27FC236}">
                <a16:creationId xmlns:a16="http://schemas.microsoft.com/office/drawing/2014/main" id="{BA22DF57-087F-92BF-F6FF-C4A45061DA01}"/>
              </a:ext>
            </a:extLst>
          </p:cNvPr>
          <p:cNvSpPr txBox="1"/>
          <p:nvPr/>
        </p:nvSpPr>
        <p:spPr>
          <a:xfrm>
            <a:off x="252187" y="137013"/>
            <a:ext cx="11687626" cy="6617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Approved Metering Solutions</a:t>
            </a:r>
            <a:endParaRPr kumimoji="0" lang="en-GB" sz="1800" b="0" i="0" u="none" strike="noStrike" kern="1200" cap="none" spc="0" normalizeH="0" baseline="0" noProof="0">
              <a:ln>
                <a:noFill/>
              </a:ln>
              <a:solidFill>
                <a:srgbClr val="002060"/>
              </a:solidFill>
              <a:effectLst/>
              <a:uLnTx/>
              <a:uFillTx/>
              <a:latin typeface="Arial" panose="020B0604020202020204"/>
              <a:ea typeface="+mn-ea"/>
              <a:cs typeface="Arial"/>
            </a:endParaRPr>
          </a:p>
        </p:txBody>
      </p:sp>
      <p:sp>
        <p:nvSpPr>
          <p:cNvPr id="4" name="Slide Number Placeholder 3">
            <a:extLst>
              <a:ext uri="{FF2B5EF4-FFF2-40B4-BE49-F238E27FC236}">
                <a16:creationId xmlns:a16="http://schemas.microsoft.com/office/drawing/2014/main" id="{6625542F-C073-ADAE-782B-0518711611D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5E98F6-8FA4-B044-B643-EDB11A311320}" type="slidenum">
              <a:rPr kumimoji="0" lang="en-GB"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48273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606FB-B161-1138-87BB-E7396E9D6C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3699B3-0A4D-4D6C-1510-21E439CA1840}"/>
              </a:ext>
            </a:extLst>
          </p:cNvPr>
          <p:cNvSpPr>
            <a:spLocks noGrp="1"/>
          </p:cNvSpPr>
          <p:nvPr>
            <p:ph type="title"/>
          </p:nvPr>
        </p:nvSpPr>
        <p:spPr/>
        <p:txBody>
          <a:bodyPr>
            <a:normAutofit/>
          </a:bodyPr>
          <a:lstStyle/>
          <a:p>
            <a:r>
              <a:rPr lang="en-GB" noProof="0"/>
              <a:t> </a:t>
            </a:r>
          </a:p>
        </p:txBody>
      </p:sp>
      <p:sp>
        <p:nvSpPr>
          <p:cNvPr id="7" name="TextBox 6">
            <a:extLst>
              <a:ext uri="{FF2B5EF4-FFF2-40B4-BE49-F238E27FC236}">
                <a16:creationId xmlns:a16="http://schemas.microsoft.com/office/drawing/2014/main" id="{2DFD8090-1289-6D9C-0F85-5971F62869D2}"/>
              </a:ext>
            </a:extLst>
          </p:cNvPr>
          <p:cNvSpPr txBox="1"/>
          <p:nvPr/>
        </p:nvSpPr>
        <p:spPr>
          <a:xfrm>
            <a:off x="252187" y="1026845"/>
            <a:ext cx="11587542" cy="738664"/>
          </a:xfrm>
          <a:prstGeom prst="rect">
            <a:avLst/>
          </a:prstGeom>
          <a:noFill/>
        </p:spPr>
        <p:txBody>
          <a:bodyPr wrap="square" lIns="91440" tIns="45720" rIns="91440" bIns="45720" rtlCol="0" anchor="t">
            <a:spAutoFit/>
          </a:bodyPr>
          <a:lstStyle/>
          <a:p>
            <a:r>
              <a:rPr lang="en-GB" sz="1600">
                <a:solidFill>
                  <a:schemeClr val="accent1"/>
                </a:solidFill>
              </a:rPr>
              <a:t>Proposed simplification of Rule 1.2 Definitions</a:t>
            </a:r>
            <a:r>
              <a:rPr lang="en-GB" sz="1600" b="1"/>
              <a:t>:</a:t>
            </a:r>
            <a:endParaRPr lang="en-GB" sz="1600"/>
          </a:p>
          <a:p>
            <a:pPr marL="285750" indent="-285750">
              <a:buFont typeface="Arial" panose="020B0604020202020204" pitchFamily="34" charset="0"/>
              <a:buChar char="•"/>
              <a:defRPr/>
            </a:pPr>
            <a:endParaRPr lang="en-US" sz="800">
              <a:solidFill>
                <a:srgbClr val="000000"/>
              </a:solidFill>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lt"/>
              <a:cs typeface="Arial"/>
            </a:endParaRPr>
          </a:p>
        </p:txBody>
      </p:sp>
      <p:sp>
        <p:nvSpPr>
          <p:cNvPr id="8" name="TextBox 7">
            <a:extLst>
              <a:ext uri="{FF2B5EF4-FFF2-40B4-BE49-F238E27FC236}">
                <a16:creationId xmlns:a16="http://schemas.microsoft.com/office/drawing/2014/main" id="{BA22DF57-087F-92BF-F6FF-C4A45061DA01}"/>
              </a:ext>
            </a:extLst>
          </p:cNvPr>
          <p:cNvSpPr txBox="1"/>
          <p:nvPr/>
        </p:nvSpPr>
        <p:spPr>
          <a:xfrm>
            <a:off x="252187" y="137013"/>
            <a:ext cx="11687626" cy="6617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Approved Metering Solutions</a:t>
            </a:r>
            <a:endParaRPr kumimoji="0" lang="en-GB" sz="1800" b="0" i="0" u="none" strike="noStrike" kern="1200" cap="none" spc="0" normalizeH="0" baseline="0" noProof="0">
              <a:ln>
                <a:noFill/>
              </a:ln>
              <a:solidFill>
                <a:srgbClr val="002060"/>
              </a:solidFill>
              <a:effectLst/>
              <a:uLnTx/>
              <a:uFillTx/>
              <a:latin typeface="Arial" panose="020B0604020202020204"/>
              <a:ea typeface="+mn-ea"/>
              <a:cs typeface="Arial"/>
            </a:endParaRPr>
          </a:p>
        </p:txBody>
      </p:sp>
      <p:sp>
        <p:nvSpPr>
          <p:cNvPr id="4" name="Slide Number Placeholder 3">
            <a:extLst>
              <a:ext uri="{FF2B5EF4-FFF2-40B4-BE49-F238E27FC236}">
                <a16:creationId xmlns:a16="http://schemas.microsoft.com/office/drawing/2014/main" id="{6625542F-C073-ADAE-782B-0518711611D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5E98F6-8FA4-B044-B643-EDB11A311320}" type="slidenum">
              <a:rPr kumimoji="0" lang="en-GB"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9" name="Table 8">
            <a:extLst>
              <a:ext uri="{FF2B5EF4-FFF2-40B4-BE49-F238E27FC236}">
                <a16:creationId xmlns:a16="http://schemas.microsoft.com/office/drawing/2014/main" id="{F3E84A65-BF9B-C3EE-639D-1050A297B980}"/>
              </a:ext>
            </a:extLst>
          </p:cNvPr>
          <p:cNvGraphicFramePr>
            <a:graphicFrameLocks noGrp="1"/>
          </p:cNvGraphicFramePr>
          <p:nvPr>
            <p:extLst>
              <p:ext uri="{D42A27DB-BD31-4B8C-83A1-F6EECF244321}">
                <p14:modId xmlns:p14="http://schemas.microsoft.com/office/powerpoint/2010/main" val="836554242"/>
              </p:ext>
            </p:extLst>
          </p:nvPr>
        </p:nvGraphicFramePr>
        <p:xfrm>
          <a:off x="759057" y="1683641"/>
          <a:ext cx="9284112" cy="4660736"/>
        </p:xfrm>
        <a:graphic>
          <a:graphicData uri="http://schemas.openxmlformats.org/drawingml/2006/table">
            <a:tbl>
              <a:tblPr firstRow="1" bandRow="1">
                <a:tableStyleId>{C083E6E3-FA7D-4D7B-A595-EF9225AFEA82}</a:tableStyleId>
              </a:tblPr>
              <a:tblGrid>
                <a:gridCol w="3778047">
                  <a:extLst>
                    <a:ext uri="{9D8B030D-6E8A-4147-A177-3AD203B41FA5}">
                      <a16:colId xmlns:a16="http://schemas.microsoft.com/office/drawing/2014/main" val="250224129"/>
                    </a:ext>
                  </a:extLst>
                </a:gridCol>
                <a:gridCol w="5506065">
                  <a:extLst>
                    <a:ext uri="{9D8B030D-6E8A-4147-A177-3AD203B41FA5}">
                      <a16:colId xmlns:a16="http://schemas.microsoft.com/office/drawing/2014/main" val="3924846524"/>
                    </a:ext>
                  </a:extLst>
                </a:gridCol>
              </a:tblGrid>
              <a:tr h="4660736">
                <a:tc>
                  <a:txBody>
                    <a:bodyPr/>
                    <a:lstStyle/>
                    <a:p>
                      <a:r>
                        <a:rPr lang="en-GB" sz="1600"/>
                        <a:t>Approved Metering Solution</a:t>
                      </a:r>
                    </a:p>
                  </a:txBody>
                  <a:tcPr/>
                </a:tc>
                <a:tc>
                  <a:txBody>
                    <a:bodyPr/>
                    <a:lstStyle/>
                    <a:p>
                      <a:pPr>
                        <a:lnSpc>
                          <a:spcPct val="115000"/>
                        </a:lnSpc>
                        <a:spcAft>
                          <a:spcPts val="800"/>
                        </a:spcAft>
                        <a:buNone/>
                      </a:pPr>
                      <a:r>
                        <a:rPr lang="en-GB" sz="1600" kern="100">
                          <a:effectLst/>
                          <a:latin typeface="+mn-lt"/>
                          <a:ea typeface="Aptos" panose="020B0004020202020204" pitchFamily="34" charset="0"/>
                          <a:cs typeface="Arial" panose="020B0604020202020204" pitchFamily="34" charset="0"/>
                        </a:rPr>
                        <a:t>means </a:t>
                      </a:r>
                    </a:p>
                    <a:p>
                      <a:pPr>
                        <a:lnSpc>
                          <a:spcPct val="115000"/>
                        </a:lnSpc>
                        <a:spcAft>
                          <a:spcPts val="800"/>
                        </a:spcAft>
                        <a:buNone/>
                      </a:pPr>
                      <a:r>
                        <a:rPr lang="en-GB" sz="1600" strike="sngStrike" kern="100">
                          <a:solidFill>
                            <a:srgbClr val="EE0000"/>
                          </a:solidFill>
                          <a:effectLst/>
                          <a:latin typeface="+mn-lt"/>
                          <a:ea typeface="Aptos" panose="020B0004020202020204" pitchFamily="34" charset="0"/>
                          <a:cs typeface="Arial" panose="020B0604020202020204" pitchFamily="34" charset="0"/>
                        </a:rPr>
                        <a:t>(a) </a:t>
                      </a:r>
                      <a:r>
                        <a:rPr lang="en-GB" sz="1600" kern="100">
                          <a:effectLst/>
                          <a:latin typeface="+mn-lt"/>
                          <a:ea typeface="Aptos" panose="020B0004020202020204" pitchFamily="34" charset="0"/>
                          <a:cs typeface="Arial" panose="020B0604020202020204" pitchFamily="34" charset="0"/>
                        </a:rPr>
                        <a:t>a Metering Configuration Solution (including CM Aggregation Rules) approved by the CM Settlement Body </a:t>
                      </a:r>
                      <a:r>
                        <a:rPr lang="en-GB" sz="1600" strike="sngStrike" kern="100">
                          <a:solidFill>
                            <a:srgbClr val="EE0000"/>
                          </a:solidFill>
                          <a:effectLst/>
                          <a:latin typeface="+mn-lt"/>
                          <a:ea typeface="Aptos" panose="020B0004020202020204" pitchFamily="34" charset="0"/>
                          <a:cs typeface="Arial" panose="020B0604020202020204" pitchFamily="34" charset="0"/>
                        </a:rPr>
                        <a:t>which is an arrangement of Metering Equipment for: </a:t>
                      </a:r>
                      <a:endParaRPr lang="en-GB" sz="1600" kern="100">
                        <a:effectLst/>
                        <a:latin typeface="+mn-lt"/>
                        <a:ea typeface="Aptos" panose="020B0004020202020204" pitchFamily="34" charset="0"/>
                        <a:cs typeface="Arial" panose="020B0604020202020204" pitchFamily="34" charset="0"/>
                      </a:endParaRPr>
                    </a:p>
                    <a:p>
                      <a:pPr>
                        <a:lnSpc>
                          <a:spcPct val="115000"/>
                        </a:lnSpc>
                        <a:spcAft>
                          <a:spcPts val="800"/>
                        </a:spcAft>
                        <a:buNone/>
                      </a:pPr>
                      <a:r>
                        <a:rPr lang="en-GB" sz="1600" strike="sngStrike" kern="100">
                          <a:solidFill>
                            <a:srgbClr val="EE0000"/>
                          </a:solidFill>
                          <a:effectLst/>
                          <a:latin typeface="+mn-lt"/>
                          <a:ea typeface="Aptos" panose="020B0004020202020204" pitchFamily="34" charset="0"/>
                          <a:cs typeface="Arial" panose="020B0604020202020204" pitchFamily="34" charset="0"/>
                        </a:rPr>
                        <a:t>    (</a:t>
                      </a:r>
                      <a:r>
                        <a:rPr lang="en-GB" sz="1600" strike="sngStrike" kern="100" err="1">
                          <a:solidFill>
                            <a:srgbClr val="EE0000"/>
                          </a:solidFill>
                          <a:effectLst/>
                          <a:latin typeface="+mn-lt"/>
                          <a:ea typeface="Aptos" panose="020B0004020202020204" pitchFamily="34" charset="0"/>
                          <a:cs typeface="Arial" panose="020B0604020202020204" pitchFamily="34" charset="0"/>
                        </a:rPr>
                        <a:t>i</a:t>
                      </a:r>
                      <a:r>
                        <a:rPr lang="en-GB" sz="1600" strike="sngStrike" kern="100">
                          <a:solidFill>
                            <a:srgbClr val="EE0000"/>
                          </a:solidFill>
                          <a:effectLst/>
                          <a:latin typeface="+mn-lt"/>
                          <a:ea typeface="Aptos" panose="020B0004020202020204" pitchFamily="34" charset="0"/>
                          <a:cs typeface="Arial" panose="020B0604020202020204" pitchFamily="34" charset="0"/>
                        </a:rPr>
                        <a:t>) a Generating Unit that is not a BM Unit; </a:t>
                      </a:r>
                      <a:endParaRPr lang="en-GB" sz="1600" kern="100">
                        <a:effectLst/>
                        <a:latin typeface="+mn-lt"/>
                        <a:ea typeface="Aptos" panose="020B0004020202020204" pitchFamily="34" charset="0"/>
                        <a:cs typeface="Arial" panose="020B0604020202020204" pitchFamily="34" charset="0"/>
                      </a:endParaRPr>
                    </a:p>
                    <a:p>
                      <a:pPr>
                        <a:lnSpc>
                          <a:spcPct val="115000"/>
                        </a:lnSpc>
                        <a:spcAft>
                          <a:spcPts val="800"/>
                        </a:spcAft>
                        <a:buNone/>
                      </a:pPr>
                      <a:r>
                        <a:rPr lang="en-GB" sz="1600" strike="sngStrike" kern="100">
                          <a:solidFill>
                            <a:srgbClr val="EE0000"/>
                          </a:solidFill>
                          <a:effectLst/>
                          <a:latin typeface="+mn-lt"/>
                          <a:ea typeface="Aptos" panose="020B0004020202020204" pitchFamily="34" charset="0"/>
                          <a:cs typeface="Arial" panose="020B0604020202020204" pitchFamily="34" charset="0"/>
                        </a:rPr>
                        <a:t>    (ii) a DSR CMU Component that is not a BM Unit; or </a:t>
                      </a:r>
                      <a:endParaRPr lang="en-GB" sz="1600" kern="100">
                        <a:effectLst/>
                        <a:latin typeface="+mn-lt"/>
                        <a:ea typeface="Aptos" panose="020B0004020202020204" pitchFamily="34" charset="0"/>
                        <a:cs typeface="Arial" panose="020B0604020202020204" pitchFamily="34" charset="0"/>
                      </a:endParaRPr>
                    </a:p>
                    <a:p>
                      <a:pPr>
                        <a:lnSpc>
                          <a:spcPct val="115000"/>
                        </a:lnSpc>
                        <a:spcAft>
                          <a:spcPts val="800"/>
                        </a:spcAft>
                        <a:buNone/>
                      </a:pPr>
                      <a:r>
                        <a:rPr lang="en-GB" sz="1600" strike="sngStrike" kern="100">
                          <a:solidFill>
                            <a:srgbClr val="EE0000"/>
                          </a:solidFill>
                          <a:effectLst/>
                          <a:latin typeface="+mn-lt"/>
                          <a:ea typeface="Aptos" panose="020B0004020202020204" pitchFamily="34" charset="0"/>
                          <a:cs typeface="Arial" panose="020B0604020202020204" pitchFamily="34" charset="0"/>
                        </a:rPr>
                        <a:t>    (iii) a CMU that is a partial BM Unit; or </a:t>
                      </a:r>
                      <a:endParaRPr lang="en-GB" sz="800" kern="100">
                        <a:effectLst/>
                        <a:latin typeface="+mn-lt"/>
                        <a:ea typeface="Aptos" panose="020B0004020202020204" pitchFamily="34" charset="0"/>
                        <a:cs typeface="Arial" panose="020B0604020202020204" pitchFamily="34" charset="0"/>
                      </a:endParaRPr>
                    </a:p>
                    <a:p>
                      <a:pPr>
                        <a:buNone/>
                      </a:pPr>
                      <a:r>
                        <a:rPr lang="en-GB" sz="1600" strike="sngStrike">
                          <a:solidFill>
                            <a:srgbClr val="EE0000"/>
                          </a:solidFill>
                          <a:effectLst/>
                          <a:latin typeface="+mn-lt"/>
                          <a:ea typeface="Aptos" panose="020B0004020202020204" pitchFamily="34" charset="0"/>
                          <a:cs typeface="Arial" panose="020B0604020202020204" pitchFamily="34" charset="0"/>
                        </a:rPr>
                        <a:t>(b) a Metering Configuration Solution in respect of a Generating Unit or DSR CMU Component where such Metering Configuration Solution is comprised of a BM Unit that is registered in the Central Meter Registration Service in accordance with the BSC and CM Aggregation Rules are in place </a:t>
                      </a:r>
                      <a:r>
                        <a:rPr lang="en-GB" sz="1600">
                          <a:effectLst/>
                          <a:latin typeface="+mn-lt"/>
                        </a:rPr>
                        <a:t> </a:t>
                      </a:r>
                    </a:p>
                    <a:p>
                      <a:endParaRPr lang="en-GB"/>
                    </a:p>
                  </a:txBody>
                  <a:tcPr/>
                </a:tc>
                <a:extLst>
                  <a:ext uri="{0D108BD9-81ED-4DB2-BD59-A6C34878D82A}">
                    <a16:rowId xmlns:a16="http://schemas.microsoft.com/office/drawing/2014/main" val="1922191358"/>
                  </a:ext>
                </a:extLst>
              </a:tr>
            </a:tbl>
          </a:graphicData>
        </a:graphic>
      </p:graphicFrame>
    </p:spTree>
    <p:extLst>
      <p:ext uri="{BB962C8B-B14F-4D97-AF65-F5344CB8AC3E}">
        <p14:creationId xmlns:p14="http://schemas.microsoft.com/office/powerpoint/2010/main" val="930880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59AF4-B379-34FE-A0DC-6A839199CA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DA8A3D-19E0-DD8D-CAC7-0F2FF4247A7B}"/>
              </a:ext>
            </a:extLst>
          </p:cNvPr>
          <p:cNvSpPr>
            <a:spLocks noGrp="1"/>
          </p:cNvSpPr>
          <p:nvPr>
            <p:ph type="title"/>
          </p:nvPr>
        </p:nvSpPr>
        <p:spPr/>
        <p:txBody>
          <a:bodyPr>
            <a:normAutofit/>
          </a:bodyPr>
          <a:lstStyle/>
          <a:p>
            <a:r>
              <a:rPr lang="en-GB" noProof="0"/>
              <a:t> </a:t>
            </a:r>
          </a:p>
        </p:txBody>
      </p:sp>
      <p:sp>
        <p:nvSpPr>
          <p:cNvPr id="7" name="TextBox 6">
            <a:extLst>
              <a:ext uri="{FF2B5EF4-FFF2-40B4-BE49-F238E27FC236}">
                <a16:creationId xmlns:a16="http://schemas.microsoft.com/office/drawing/2014/main" id="{6B0A5B68-C99B-29B7-553C-AC99E39E5CE2}"/>
              </a:ext>
            </a:extLst>
          </p:cNvPr>
          <p:cNvSpPr txBox="1"/>
          <p:nvPr/>
        </p:nvSpPr>
        <p:spPr>
          <a:xfrm>
            <a:off x="252187" y="1026845"/>
            <a:ext cx="11587542" cy="1969770"/>
          </a:xfrm>
          <a:prstGeom prst="rect">
            <a:avLst/>
          </a:prstGeom>
          <a:noFill/>
        </p:spPr>
        <p:txBody>
          <a:bodyPr wrap="square" lIns="91440" tIns="45720" rIns="91440" bIns="45720" rtlCol="0" anchor="t">
            <a:spAutoFit/>
          </a:bodyPr>
          <a:lstStyle/>
          <a:p>
            <a:r>
              <a:rPr lang="en-GB" sz="1600">
                <a:solidFill>
                  <a:schemeClr val="accent1"/>
                </a:solidFill>
              </a:rPr>
              <a:t>Proposed simplification of Rule 1.2 Definitions</a:t>
            </a:r>
            <a:r>
              <a:rPr lang="en-GB" sz="1600" b="1"/>
              <a:t>:</a:t>
            </a:r>
            <a:endParaRPr lang="en-GB" sz="1600"/>
          </a:p>
          <a:p>
            <a:pPr marL="285750" indent="-285750">
              <a:buFont typeface="Arial" panose="020B0604020202020204" pitchFamily="34" charset="0"/>
              <a:buChar char="•"/>
              <a:defRPr/>
            </a:pPr>
            <a:endParaRPr lang="en-US" sz="800">
              <a:solidFill>
                <a:srgbClr val="000000"/>
              </a:solidFill>
              <a:cs typeface="Arial" panose="020B0604020202020204"/>
            </a:endParaRPr>
          </a:p>
          <a:p>
            <a:pPr marL="285750" indent="-285750">
              <a:buFont typeface="Arial" panose="020B0604020202020204" pitchFamily="34" charset="0"/>
              <a:buChar char="•"/>
              <a:defRPr/>
            </a:pPr>
            <a:r>
              <a:rPr lang="en-US" sz="1600">
                <a:solidFill>
                  <a:srgbClr val="000000"/>
                </a:solidFill>
                <a:cs typeface="Arial" panose="020B0604020202020204"/>
              </a:rPr>
              <a:t>Amend </a:t>
            </a:r>
            <a:r>
              <a:rPr lang="en-US" sz="1600" b="1">
                <a:solidFill>
                  <a:srgbClr val="000000"/>
                </a:solidFill>
                <a:cs typeface="Arial" panose="020B0604020202020204"/>
              </a:rPr>
              <a:t>MCS</a:t>
            </a:r>
            <a:r>
              <a:rPr lang="en-US" sz="1600">
                <a:solidFill>
                  <a:srgbClr val="000000"/>
                </a:solidFill>
                <a:cs typeface="Arial" panose="020B0604020202020204"/>
              </a:rPr>
              <a:t> to include new definition of Central Meter Registration Service Metering Configuration Solution.</a:t>
            </a:r>
          </a:p>
          <a:p>
            <a:pPr marL="285750" indent="-285750">
              <a:buFont typeface="Arial" panose="020B0604020202020204" pitchFamily="34" charset="0"/>
              <a:buChar char="•"/>
              <a:defRPr/>
            </a:pPr>
            <a:endParaRPr lang="en-US" sz="1600">
              <a:solidFill>
                <a:srgbClr val="000000"/>
              </a:solidFill>
              <a:cs typeface="Arial" panose="020B0604020202020204"/>
            </a:endParaRPr>
          </a:p>
          <a:p>
            <a:pPr>
              <a:defRPr/>
            </a:pPr>
            <a:endParaRPr lang="en-US" sz="1600">
              <a:solidFill>
                <a:srgbClr val="000000"/>
              </a:solidFill>
              <a:cs typeface="Arial" panose="020B0604020202020204"/>
            </a:endParaRPr>
          </a:p>
          <a:p>
            <a:pPr>
              <a:defRPr/>
            </a:pPr>
            <a:endParaRPr lang="en-GB" sz="1600">
              <a:solidFill>
                <a:srgbClr val="000000"/>
              </a:solidFill>
              <a:cs typeface="Arial" panose="020B0604020202020204"/>
            </a:endParaRPr>
          </a:p>
          <a:p>
            <a:pPr>
              <a:defRPr/>
            </a:pPr>
            <a:endParaRPr lang="en-GB" sz="1600" b="1">
              <a:solidFill>
                <a:srgbClr val="000000"/>
              </a:solidFill>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lt"/>
              <a:cs typeface="Arial"/>
            </a:endParaRPr>
          </a:p>
        </p:txBody>
      </p:sp>
      <p:sp>
        <p:nvSpPr>
          <p:cNvPr id="8" name="TextBox 7">
            <a:extLst>
              <a:ext uri="{FF2B5EF4-FFF2-40B4-BE49-F238E27FC236}">
                <a16:creationId xmlns:a16="http://schemas.microsoft.com/office/drawing/2014/main" id="{E15149F4-B081-6A0F-3306-32D04C662992}"/>
              </a:ext>
            </a:extLst>
          </p:cNvPr>
          <p:cNvSpPr txBox="1"/>
          <p:nvPr/>
        </p:nvSpPr>
        <p:spPr>
          <a:xfrm>
            <a:off x="252187" y="137013"/>
            <a:ext cx="11687626" cy="6617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Approved Metering Solutions</a:t>
            </a:r>
            <a:endParaRPr kumimoji="0" lang="en-GB" sz="1800" b="0" i="0" u="none" strike="noStrike" kern="1200" cap="none" spc="0" normalizeH="0" baseline="0" noProof="0">
              <a:ln>
                <a:noFill/>
              </a:ln>
              <a:solidFill>
                <a:srgbClr val="002060"/>
              </a:solidFill>
              <a:effectLst/>
              <a:uLnTx/>
              <a:uFillTx/>
              <a:latin typeface="Arial" panose="020B0604020202020204"/>
              <a:ea typeface="+mn-ea"/>
              <a:cs typeface="Arial"/>
            </a:endParaRPr>
          </a:p>
        </p:txBody>
      </p:sp>
      <p:sp>
        <p:nvSpPr>
          <p:cNvPr id="4" name="Slide Number Placeholder 3">
            <a:extLst>
              <a:ext uri="{FF2B5EF4-FFF2-40B4-BE49-F238E27FC236}">
                <a16:creationId xmlns:a16="http://schemas.microsoft.com/office/drawing/2014/main" id="{C652EF25-1365-1871-148A-CE73D3313D3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5E98F6-8FA4-B044-B643-EDB11A311320}" type="slidenum">
              <a:rPr kumimoji="0" lang="en-GB"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9" name="Table 8">
            <a:extLst>
              <a:ext uri="{FF2B5EF4-FFF2-40B4-BE49-F238E27FC236}">
                <a16:creationId xmlns:a16="http://schemas.microsoft.com/office/drawing/2014/main" id="{82C77862-E463-7E63-26D7-AC137219B4FA}"/>
              </a:ext>
            </a:extLst>
          </p:cNvPr>
          <p:cNvGraphicFramePr>
            <a:graphicFrameLocks noGrp="1"/>
          </p:cNvGraphicFramePr>
          <p:nvPr/>
        </p:nvGraphicFramePr>
        <p:xfrm>
          <a:off x="784119" y="2011730"/>
          <a:ext cx="10513146" cy="3539744"/>
        </p:xfrm>
        <a:graphic>
          <a:graphicData uri="http://schemas.openxmlformats.org/drawingml/2006/table">
            <a:tbl>
              <a:tblPr firstRow="1" bandRow="1">
                <a:tableStyleId>{C083E6E3-FA7D-4D7B-A595-EF9225AFEA82}</a:tableStyleId>
              </a:tblPr>
              <a:tblGrid>
                <a:gridCol w="4129862">
                  <a:extLst>
                    <a:ext uri="{9D8B030D-6E8A-4147-A177-3AD203B41FA5}">
                      <a16:colId xmlns:a16="http://schemas.microsoft.com/office/drawing/2014/main" val="250224129"/>
                    </a:ext>
                  </a:extLst>
                </a:gridCol>
                <a:gridCol w="6383284">
                  <a:extLst>
                    <a:ext uri="{9D8B030D-6E8A-4147-A177-3AD203B41FA5}">
                      <a16:colId xmlns:a16="http://schemas.microsoft.com/office/drawing/2014/main" val="3924846524"/>
                    </a:ext>
                  </a:extLst>
                </a:gridCol>
              </a:tblGrid>
              <a:tr h="370840">
                <a:tc>
                  <a:txBody>
                    <a:bodyPr/>
                    <a:lstStyle/>
                    <a:p>
                      <a:r>
                        <a:rPr lang="en-GB" sz="1600" b="1" kern="1200">
                          <a:solidFill>
                            <a:schemeClr val="tx1"/>
                          </a:solidFill>
                          <a:effectLst/>
                          <a:latin typeface="+mn-lt"/>
                          <a:ea typeface="+mn-ea"/>
                          <a:cs typeface="+mn-cs"/>
                        </a:rPr>
                        <a:t>Metering Configuration Solution</a:t>
                      </a:r>
                      <a:endParaRPr lang="en-GB" sz="1600">
                        <a:latin typeface="+mn-lt"/>
                      </a:endParaRPr>
                    </a:p>
                  </a:txBody>
                  <a:tcPr/>
                </a:tc>
                <a:tc>
                  <a:txBody>
                    <a:bodyPr/>
                    <a:lstStyle/>
                    <a:p>
                      <a:pPr>
                        <a:lnSpc>
                          <a:spcPct val="115000"/>
                        </a:lnSpc>
                        <a:spcAft>
                          <a:spcPts val="800"/>
                        </a:spcAft>
                        <a:buNone/>
                      </a:pPr>
                      <a:r>
                        <a:rPr lang="en-GB" sz="1600" kern="100">
                          <a:effectLst/>
                          <a:latin typeface="+mn-lt"/>
                          <a:ea typeface="Aptos" panose="020B0004020202020204" pitchFamily="34" charset="0"/>
                          <a:cs typeface="Arial" panose="020B0604020202020204" pitchFamily="34" charset="0"/>
                        </a:rPr>
                        <a:t>means, as applicable, any one of the following: </a:t>
                      </a:r>
                    </a:p>
                    <a:p>
                      <a:pPr>
                        <a:lnSpc>
                          <a:spcPct val="115000"/>
                        </a:lnSpc>
                        <a:spcAft>
                          <a:spcPts val="800"/>
                        </a:spcAft>
                        <a:buNone/>
                      </a:pPr>
                      <a:r>
                        <a:rPr lang="en-GB" sz="1600" kern="100">
                          <a:effectLst/>
                          <a:latin typeface="+mn-lt"/>
                          <a:ea typeface="Aptos" panose="020B0004020202020204" pitchFamily="34" charset="0"/>
                          <a:cs typeface="Arial" panose="020B0604020202020204" pitchFamily="34" charset="0"/>
                        </a:rPr>
                        <a:t>(a) Balancing Services Metering Configuration Solution;</a:t>
                      </a:r>
                    </a:p>
                    <a:p>
                      <a:pPr>
                        <a:lnSpc>
                          <a:spcPct val="115000"/>
                        </a:lnSpc>
                        <a:spcAft>
                          <a:spcPts val="800"/>
                        </a:spcAft>
                        <a:buNone/>
                      </a:pPr>
                      <a:r>
                        <a:rPr lang="en-GB" sz="1600" kern="100">
                          <a:effectLst/>
                          <a:latin typeface="+mn-lt"/>
                          <a:ea typeface="Aptos" panose="020B0004020202020204" pitchFamily="34" charset="0"/>
                          <a:cs typeface="Arial" panose="020B0604020202020204" pitchFamily="34" charset="0"/>
                        </a:rPr>
                        <a:t>(b) Bespoke Metering Configuration Solution; or</a:t>
                      </a:r>
                    </a:p>
                    <a:p>
                      <a:pPr>
                        <a:lnSpc>
                          <a:spcPct val="115000"/>
                        </a:lnSpc>
                        <a:spcAft>
                          <a:spcPts val="800"/>
                        </a:spcAft>
                        <a:buNone/>
                      </a:pPr>
                      <a:r>
                        <a:rPr lang="en-GB" sz="1600" kern="100">
                          <a:effectLst/>
                          <a:latin typeface="+mn-lt"/>
                          <a:ea typeface="Aptos" panose="020B0004020202020204" pitchFamily="34" charset="0"/>
                          <a:cs typeface="Arial" panose="020B0604020202020204" pitchFamily="34" charset="0"/>
                        </a:rPr>
                        <a:t>(c) </a:t>
                      </a:r>
                      <a:r>
                        <a:rPr lang="en-GB" sz="1600" strike="noStrike" kern="100">
                          <a:solidFill>
                            <a:schemeClr val="tx1"/>
                          </a:solidFill>
                          <a:effectLst/>
                          <a:latin typeface="+mn-lt"/>
                          <a:ea typeface="Aptos" panose="020B0004020202020204" pitchFamily="34" charset="0"/>
                          <a:cs typeface="Arial" panose="020B0604020202020204" pitchFamily="34" charset="0"/>
                        </a:rPr>
                        <a:t>Supplier</a:t>
                      </a:r>
                      <a:r>
                        <a:rPr lang="en-GB" sz="1600" kern="100">
                          <a:solidFill>
                            <a:srgbClr val="FF0000"/>
                          </a:solidFill>
                          <a:effectLst/>
                          <a:latin typeface="+mn-lt"/>
                          <a:ea typeface="Aptos" panose="020B0004020202020204" pitchFamily="34" charset="0"/>
                          <a:cs typeface="Arial" panose="020B0604020202020204" pitchFamily="34" charset="0"/>
                        </a:rPr>
                        <a:t> </a:t>
                      </a:r>
                      <a:r>
                        <a:rPr lang="en-GB" sz="1600" kern="100">
                          <a:effectLst/>
                          <a:latin typeface="+mn-lt"/>
                          <a:ea typeface="Aptos" panose="020B0004020202020204" pitchFamily="34" charset="0"/>
                          <a:cs typeface="Arial" panose="020B0604020202020204" pitchFamily="34" charset="0"/>
                        </a:rPr>
                        <a:t>Settlement Metering Configuration Solution</a:t>
                      </a:r>
                      <a:r>
                        <a:rPr lang="en-GB" sz="1600" kern="100">
                          <a:solidFill>
                            <a:srgbClr val="EE0000"/>
                          </a:solidFill>
                          <a:effectLst/>
                          <a:latin typeface="+mn-lt"/>
                          <a:ea typeface="Aptos" panose="020B0004020202020204" pitchFamily="34" charset="0"/>
                          <a:cs typeface="Arial" panose="020B0604020202020204" pitchFamily="34" charset="0"/>
                        </a:rPr>
                        <a:t>; or</a:t>
                      </a:r>
                      <a:endParaRPr lang="en-GB" sz="1600" kern="100">
                        <a:effectLst/>
                        <a:latin typeface="+mn-lt"/>
                        <a:ea typeface="Aptos" panose="020B0004020202020204" pitchFamily="34" charset="0"/>
                        <a:cs typeface="Arial" panose="020B0604020202020204" pitchFamily="34" charset="0"/>
                      </a:endParaRPr>
                    </a:p>
                    <a:p>
                      <a:pPr>
                        <a:buNone/>
                      </a:pPr>
                      <a:r>
                        <a:rPr lang="en-GB" sz="1600">
                          <a:solidFill>
                            <a:srgbClr val="EE0000"/>
                          </a:solidFill>
                          <a:effectLst/>
                          <a:latin typeface="+mn-lt"/>
                          <a:ea typeface="Aptos" panose="020B0004020202020204" pitchFamily="34" charset="0"/>
                          <a:cs typeface="Arial" panose="020B0604020202020204" pitchFamily="34" charset="0"/>
                        </a:rPr>
                        <a:t>(d) Central Meter Registration Service Metering Configuration Solution.</a:t>
                      </a:r>
                      <a:r>
                        <a:rPr lang="en-GB" sz="1600">
                          <a:effectLst/>
                          <a:latin typeface="+mn-lt"/>
                          <a:ea typeface="Aptos" panose="020B0004020202020204" pitchFamily="34" charset="0"/>
                          <a:cs typeface="Arial" panose="020B0604020202020204" pitchFamily="34" charset="0"/>
                        </a:rPr>
                        <a:t> </a:t>
                      </a:r>
                      <a:r>
                        <a:rPr lang="en-GB" sz="1600">
                          <a:effectLst/>
                          <a:latin typeface="+mn-lt"/>
                        </a:rPr>
                        <a:t> </a:t>
                      </a:r>
                    </a:p>
                    <a:p>
                      <a:pPr>
                        <a:spcAft>
                          <a:spcPts val="800"/>
                        </a:spcAft>
                        <a:buNone/>
                      </a:pPr>
                      <a:endParaRPr lang="en-GB"/>
                    </a:p>
                  </a:txBody>
                  <a:tcPr/>
                </a:tc>
                <a:extLst>
                  <a:ext uri="{0D108BD9-81ED-4DB2-BD59-A6C34878D82A}">
                    <a16:rowId xmlns:a16="http://schemas.microsoft.com/office/drawing/2014/main" val="2388027998"/>
                  </a:ext>
                </a:extLst>
              </a:tr>
              <a:tr h="370840">
                <a:tc>
                  <a:txBody>
                    <a:bodyPr/>
                    <a:lstStyle/>
                    <a:p>
                      <a:r>
                        <a:rPr lang="en-GB" sz="1600" b="1" kern="1200">
                          <a:solidFill>
                            <a:schemeClr val="tx1"/>
                          </a:solidFill>
                          <a:effectLst/>
                          <a:latin typeface="+mn-lt"/>
                          <a:ea typeface="+mn-ea"/>
                          <a:cs typeface="+mn-cs"/>
                        </a:rPr>
                        <a:t>Balancing Services Metering Configuration Solution</a:t>
                      </a:r>
                      <a:endParaRPr lang="en-GB" sz="1600">
                        <a:latin typeface="+mn-lt"/>
                      </a:endParaRPr>
                    </a:p>
                  </a:txBody>
                  <a:tcPr/>
                </a:tc>
                <a:tc>
                  <a:txBody>
                    <a:bodyPr/>
                    <a:lstStyle/>
                    <a:p>
                      <a:r>
                        <a:rPr lang="en-GB" sz="1600"/>
                        <a:t>No change</a:t>
                      </a:r>
                    </a:p>
                  </a:txBody>
                  <a:tcPr/>
                </a:tc>
                <a:extLst>
                  <a:ext uri="{0D108BD9-81ED-4DB2-BD59-A6C34878D82A}">
                    <a16:rowId xmlns:a16="http://schemas.microsoft.com/office/drawing/2014/main" val="2322703319"/>
                  </a:ext>
                </a:extLst>
              </a:tr>
              <a:tr h="370840">
                <a:tc>
                  <a:txBody>
                    <a:bodyPr/>
                    <a:lstStyle/>
                    <a:p>
                      <a:r>
                        <a:rPr lang="en-GB" sz="1600" b="1">
                          <a:effectLst/>
                          <a:latin typeface="+mn-lt"/>
                          <a:ea typeface="Aptos" panose="020B0004020202020204" pitchFamily="34" charset="0"/>
                          <a:cs typeface="Arial" panose="020B0604020202020204" pitchFamily="34" charset="0"/>
                        </a:rPr>
                        <a:t>Bespoke Metering Configuration Solution</a:t>
                      </a:r>
                      <a:endParaRPr lang="en-GB" sz="1600">
                        <a:latin typeface="+mn-lt"/>
                      </a:endParaRPr>
                    </a:p>
                  </a:txBody>
                  <a:tcPr/>
                </a:tc>
                <a:tc>
                  <a:txBody>
                    <a:bodyPr/>
                    <a:lstStyle/>
                    <a:p>
                      <a:r>
                        <a:rPr lang="en-GB" sz="1600"/>
                        <a:t>No change</a:t>
                      </a:r>
                    </a:p>
                  </a:txBody>
                  <a:tcPr/>
                </a:tc>
                <a:extLst>
                  <a:ext uri="{0D108BD9-81ED-4DB2-BD59-A6C34878D82A}">
                    <a16:rowId xmlns:a16="http://schemas.microsoft.com/office/drawing/2014/main" val="3352343304"/>
                  </a:ext>
                </a:extLst>
              </a:tr>
            </a:tbl>
          </a:graphicData>
        </a:graphic>
      </p:graphicFrame>
    </p:spTree>
    <p:extLst>
      <p:ext uri="{BB962C8B-B14F-4D97-AF65-F5344CB8AC3E}">
        <p14:creationId xmlns:p14="http://schemas.microsoft.com/office/powerpoint/2010/main" val="625412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9CD69-FE88-3E44-9ADE-DAE980BD9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551CF0-3D60-130E-E062-5A3FA815848E}"/>
              </a:ext>
            </a:extLst>
          </p:cNvPr>
          <p:cNvSpPr>
            <a:spLocks noGrp="1"/>
          </p:cNvSpPr>
          <p:nvPr>
            <p:ph type="title"/>
          </p:nvPr>
        </p:nvSpPr>
        <p:spPr/>
        <p:txBody>
          <a:bodyPr>
            <a:normAutofit/>
          </a:bodyPr>
          <a:lstStyle/>
          <a:p>
            <a:r>
              <a:rPr lang="en-GB" noProof="0"/>
              <a:t> </a:t>
            </a:r>
          </a:p>
        </p:txBody>
      </p:sp>
      <p:sp>
        <p:nvSpPr>
          <p:cNvPr id="7" name="TextBox 6">
            <a:extLst>
              <a:ext uri="{FF2B5EF4-FFF2-40B4-BE49-F238E27FC236}">
                <a16:creationId xmlns:a16="http://schemas.microsoft.com/office/drawing/2014/main" id="{A39FC5F6-92E6-02CE-A0D0-3424F296700B}"/>
              </a:ext>
            </a:extLst>
          </p:cNvPr>
          <p:cNvSpPr txBox="1"/>
          <p:nvPr/>
        </p:nvSpPr>
        <p:spPr>
          <a:xfrm>
            <a:off x="252187" y="1026845"/>
            <a:ext cx="11587542" cy="1969770"/>
          </a:xfrm>
          <a:prstGeom prst="rect">
            <a:avLst/>
          </a:prstGeom>
          <a:noFill/>
        </p:spPr>
        <p:txBody>
          <a:bodyPr wrap="square" lIns="91440" tIns="45720" rIns="91440" bIns="45720" rtlCol="0" anchor="t">
            <a:spAutoFit/>
          </a:bodyPr>
          <a:lstStyle/>
          <a:p>
            <a:r>
              <a:rPr lang="en-GB" sz="1600">
                <a:solidFill>
                  <a:schemeClr val="accent1"/>
                </a:solidFill>
              </a:rPr>
              <a:t>Proposed simplification of Rule 1.2 Definitions</a:t>
            </a:r>
            <a:r>
              <a:rPr lang="en-GB" sz="1600" b="1"/>
              <a:t>:</a:t>
            </a:r>
            <a:endParaRPr lang="en-GB" sz="1600"/>
          </a:p>
          <a:p>
            <a:pPr marL="285750" indent="-285750">
              <a:buFont typeface="Arial" panose="020B0604020202020204" pitchFamily="34" charset="0"/>
              <a:buChar char="•"/>
              <a:defRPr/>
            </a:pPr>
            <a:endParaRPr lang="en-US" sz="800">
              <a:solidFill>
                <a:srgbClr val="000000"/>
              </a:solidFill>
              <a:cs typeface="Arial" panose="020B0604020202020204"/>
            </a:endParaRPr>
          </a:p>
          <a:p>
            <a:pPr marL="285750" indent="-285750">
              <a:buFont typeface="Arial" panose="020B0604020202020204" pitchFamily="34" charset="0"/>
              <a:buChar char="•"/>
              <a:defRPr/>
            </a:pPr>
            <a:r>
              <a:rPr lang="en-US" sz="1600">
                <a:solidFill>
                  <a:srgbClr val="000000"/>
                </a:solidFill>
                <a:cs typeface="Arial" panose="020B0604020202020204"/>
              </a:rPr>
              <a:t>Add </a:t>
            </a:r>
            <a:r>
              <a:rPr lang="en-US" sz="1600" b="1">
                <a:solidFill>
                  <a:srgbClr val="000000"/>
                </a:solidFill>
                <a:cs typeface="Arial" panose="020B0604020202020204"/>
              </a:rPr>
              <a:t>Central Meter Registration Service Metering Configuration Solution</a:t>
            </a:r>
            <a:r>
              <a:rPr lang="en-US" sz="1600">
                <a:solidFill>
                  <a:srgbClr val="000000"/>
                </a:solidFill>
                <a:cs typeface="Arial" panose="020B0604020202020204"/>
              </a:rPr>
              <a:t> using the text from Definition AMS(b). </a:t>
            </a:r>
          </a:p>
          <a:p>
            <a:pPr marL="285750" indent="-285750">
              <a:buFont typeface="Arial" panose="020B0604020202020204" pitchFamily="34" charset="0"/>
              <a:buChar char="•"/>
              <a:defRPr/>
            </a:pPr>
            <a:endParaRPr lang="en-US" sz="1600">
              <a:solidFill>
                <a:srgbClr val="000000"/>
              </a:solidFill>
              <a:cs typeface="Arial" panose="020B0604020202020204"/>
            </a:endParaRPr>
          </a:p>
          <a:p>
            <a:pPr>
              <a:defRPr/>
            </a:pPr>
            <a:endParaRPr lang="en-US" sz="1600">
              <a:solidFill>
                <a:srgbClr val="000000"/>
              </a:solidFill>
              <a:cs typeface="Arial" panose="020B0604020202020204"/>
            </a:endParaRPr>
          </a:p>
          <a:p>
            <a:pPr>
              <a:defRPr/>
            </a:pPr>
            <a:endParaRPr lang="en-GB" sz="1600">
              <a:solidFill>
                <a:srgbClr val="000000"/>
              </a:solidFill>
              <a:cs typeface="Arial" panose="020B0604020202020204"/>
            </a:endParaRPr>
          </a:p>
          <a:p>
            <a:pPr>
              <a:defRPr/>
            </a:pPr>
            <a:endParaRPr lang="en-GB" sz="1600" b="1">
              <a:solidFill>
                <a:srgbClr val="000000"/>
              </a:solidFill>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lt"/>
              <a:cs typeface="Arial"/>
            </a:endParaRPr>
          </a:p>
        </p:txBody>
      </p:sp>
      <p:sp>
        <p:nvSpPr>
          <p:cNvPr id="8" name="TextBox 7">
            <a:extLst>
              <a:ext uri="{FF2B5EF4-FFF2-40B4-BE49-F238E27FC236}">
                <a16:creationId xmlns:a16="http://schemas.microsoft.com/office/drawing/2014/main" id="{BA3CA21F-ADE2-E3AB-B0CD-D1951624CBC0}"/>
              </a:ext>
            </a:extLst>
          </p:cNvPr>
          <p:cNvSpPr txBox="1"/>
          <p:nvPr/>
        </p:nvSpPr>
        <p:spPr>
          <a:xfrm>
            <a:off x="252187" y="137013"/>
            <a:ext cx="11687626" cy="6617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Approved Metering Solutions</a:t>
            </a:r>
            <a:endParaRPr kumimoji="0" lang="en-GB" sz="1800" b="0" i="0" u="none" strike="noStrike" kern="1200" cap="none" spc="0" normalizeH="0" baseline="0" noProof="0">
              <a:ln>
                <a:noFill/>
              </a:ln>
              <a:solidFill>
                <a:srgbClr val="002060"/>
              </a:solidFill>
              <a:effectLst/>
              <a:uLnTx/>
              <a:uFillTx/>
              <a:latin typeface="Arial" panose="020B0604020202020204"/>
              <a:ea typeface="+mn-ea"/>
              <a:cs typeface="Arial"/>
            </a:endParaRPr>
          </a:p>
        </p:txBody>
      </p:sp>
      <p:sp>
        <p:nvSpPr>
          <p:cNvPr id="4" name="Slide Number Placeholder 3">
            <a:extLst>
              <a:ext uri="{FF2B5EF4-FFF2-40B4-BE49-F238E27FC236}">
                <a16:creationId xmlns:a16="http://schemas.microsoft.com/office/drawing/2014/main" id="{59BB02CE-8BFC-B4AA-329F-D9943DB6555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5E98F6-8FA4-B044-B643-EDB11A311320}" type="slidenum">
              <a:rPr kumimoji="0" lang="en-GB"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9" name="Table 8">
            <a:extLst>
              <a:ext uri="{FF2B5EF4-FFF2-40B4-BE49-F238E27FC236}">
                <a16:creationId xmlns:a16="http://schemas.microsoft.com/office/drawing/2014/main" id="{217178D8-CC1F-4F70-9A97-C930BE58FBA6}"/>
              </a:ext>
            </a:extLst>
          </p:cNvPr>
          <p:cNvGraphicFramePr>
            <a:graphicFrameLocks noGrp="1"/>
          </p:cNvGraphicFramePr>
          <p:nvPr/>
        </p:nvGraphicFramePr>
        <p:xfrm>
          <a:off x="843115" y="2082226"/>
          <a:ext cx="10228008" cy="4791417"/>
        </p:xfrm>
        <a:graphic>
          <a:graphicData uri="http://schemas.openxmlformats.org/drawingml/2006/table">
            <a:tbl>
              <a:tblPr firstRow="1" bandRow="1">
                <a:tableStyleId>{C083E6E3-FA7D-4D7B-A595-EF9225AFEA82}</a:tableStyleId>
              </a:tblPr>
              <a:tblGrid>
                <a:gridCol w="4927385">
                  <a:extLst>
                    <a:ext uri="{9D8B030D-6E8A-4147-A177-3AD203B41FA5}">
                      <a16:colId xmlns:a16="http://schemas.microsoft.com/office/drawing/2014/main" val="250224129"/>
                    </a:ext>
                  </a:extLst>
                </a:gridCol>
                <a:gridCol w="5300623">
                  <a:extLst>
                    <a:ext uri="{9D8B030D-6E8A-4147-A177-3AD203B41FA5}">
                      <a16:colId xmlns:a16="http://schemas.microsoft.com/office/drawing/2014/main" val="3924846524"/>
                    </a:ext>
                  </a:extLst>
                </a:gridCol>
              </a:tblGrid>
              <a:tr h="1438617">
                <a:tc>
                  <a:txBody>
                    <a:bodyPr/>
                    <a:lstStyle/>
                    <a:p>
                      <a:r>
                        <a:rPr lang="en-GB" sz="1600" b="1">
                          <a:solidFill>
                            <a:srgbClr val="EE0000"/>
                          </a:solidFill>
                          <a:effectLst/>
                          <a:latin typeface="+mn-lt"/>
                          <a:ea typeface="Aptos" panose="020B0004020202020204" pitchFamily="34" charset="0"/>
                          <a:cs typeface="Arial" panose="020B0604020202020204" pitchFamily="34" charset="0"/>
                        </a:rPr>
                        <a:t>Central Meter Registration Service Metering Configuration Solution</a:t>
                      </a:r>
                      <a:endParaRPr lang="en-GB" sz="1600">
                        <a:latin typeface="+mn-lt"/>
                      </a:endParaRPr>
                    </a:p>
                  </a:txBody>
                  <a:tcPr/>
                </a:tc>
                <a:tc>
                  <a:txBody>
                    <a:bodyPr/>
                    <a:lstStyle/>
                    <a:p>
                      <a:pPr>
                        <a:buNone/>
                      </a:pPr>
                      <a:r>
                        <a:rPr lang="en-GB" sz="1600">
                          <a:solidFill>
                            <a:srgbClr val="EE0000"/>
                          </a:solidFill>
                          <a:effectLst/>
                          <a:latin typeface="+mn-lt"/>
                          <a:ea typeface="Aptos" panose="020B0004020202020204" pitchFamily="34" charset="0"/>
                          <a:cs typeface="Arial" panose="020B0604020202020204" pitchFamily="34" charset="0"/>
                        </a:rPr>
                        <a:t>means a Metering System in respect of a Generating Unit or DSR CMU Component comprised of a BM Unit that is registered in the Central Meter Registration Service in accordance with the BSC, and CM Aggregation Rules are in place </a:t>
                      </a:r>
                      <a:r>
                        <a:rPr lang="en-GB" sz="1600">
                          <a:effectLst/>
                          <a:latin typeface="+mn-lt"/>
                        </a:rPr>
                        <a:t> </a:t>
                      </a:r>
                    </a:p>
                  </a:txBody>
                  <a:tcPr/>
                </a:tc>
                <a:extLst>
                  <a:ext uri="{0D108BD9-81ED-4DB2-BD59-A6C34878D82A}">
                    <a16:rowId xmlns:a16="http://schemas.microsoft.com/office/drawing/2014/main" val="1922191358"/>
                  </a:ext>
                </a:extLst>
              </a:tr>
              <a:tr h="535955">
                <a:tc>
                  <a:txBody>
                    <a:bodyPr/>
                    <a:lstStyle/>
                    <a:p>
                      <a:r>
                        <a:rPr lang="en-GB" sz="1600" b="1">
                          <a:effectLst/>
                          <a:latin typeface="+mn-lt"/>
                          <a:ea typeface="Aptos" panose="020B0004020202020204" pitchFamily="34" charset="0"/>
                          <a:cs typeface="Arial" panose="020B0604020202020204" pitchFamily="34" charset="0"/>
                        </a:rPr>
                        <a:t>Supplier Settlement Metering Configuration Solution</a:t>
                      </a:r>
                      <a:endParaRPr lang="en-GB" sz="1600">
                        <a:latin typeface="+mn-lt"/>
                      </a:endParaRPr>
                    </a:p>
                  </a:txBody>
                  <a:tcPr/>
                </a:tc>
                <a:tc>
                  <a:txBody>
                    <a:bodyPr/>
                    <a:lstStyle/>
                    <a:p>
                      <a:r>
                        <a:rPr lang="en-GB" sz="1600" i="1">
                          <a:latin typeface="+mn-lt"/>
                        </a:rPr>
                        <a:t>With Ofgem under </a:t>
                      </a:r>
                      <a:r>
                        <a:rPr lang="en-GB" sz="1600" b="1" i="1">
                          <a:solidFill>
                            <a:schemeClr val="accent1"/>
                          </a:solidFill>
                          <a:latin typeface="+mn-lt"/>
                          <a:hlinkClick r:id="rId3">
                            <a:extLst>
                              <a:ext uri="{A12FA001-AC4F-418D-AE19-62706E023703}">
                                <ahyp:hlinkClr xmlns:ahyp="http://schemas.microsoft.com/office/drawing/2018/hyperlinkcolor" val="tx"/>
                              </a:ext>
                            </a:extLst>
                          </a:hlinkClick>
                        </a:rPr>
                        <a:t>CP392</a:t>
                      </a:r>
                      <a:r>
                        <a:rPr lang="en-GB" sz="1600" i="1">
                          <a:latin typeface="+mn-lt"/>
                        </a:rPr>
                        <a:t>, proposal below:</a:t>
                      </a:r>
                    </a:p>
                  </a:txBody>
                  <a:tcPr/>
                </a:tc>
                <a:extLst>
                  <a:ext uri="{0D108BD9-81ED-4DB2-BD59-A6C34878D82A}">
                    <a16:rowId xmlns:a16="http://schemas.microsoft.com/office/drawing/2014/main" val="2388027998"/>
                  </a:ext>
                </a:extLst>
              </a:tr>
              <a:tr h="2115613">
                <a:tc>
                  <a:txBody>
                    <a:bodyPr/>
                    <a:lstStyle/>
                    <a:p>
                      <a:r>
                        <a:rPr lang="en-GB" sz="1600" b="0">
                          <a:solidFill>
                            <a:srgbClr val="FF0000"/>
                          </a:solidFill>
                        </a:rPr>
                        <a:t>BSC </a:t>
                      </a:r>
                      <a:r>
                        <a:rPr lang="en-GB" sz="1600" b="0" strike="sngStrike">
                          <a:solidFill>
                            <a:srgbClr val="FF0000"/>
                          </a:solidFill>
                        </a:rPr>
                        <a:t>Supplier</a:t>
                      </a:r>
                      <a:r>
                        <a:rPr lang="en-GB" sz="1600" b="0">
                          <a:solidFill>
                            <a:srgbClr val="FF0000"/>
                          </a:solidFill>
                        </a:rPr>
                        <a:t> </a:t>
                      </a:r>
                      <a:r>
                        <a:rPr lang="en-GB" sz="1600" b="1"/>
                        <a:t>Settlement Metering Configuration Solution</a:t>
                      </a:r>
                    </a:p>
                  </a:txBody>
                  <a:tcPr/>
                </a:tc>
                <a:tc>
                  <a:txBody>
                    <a:bodyPr/>
                    <a:lstStyle/>
                    <a:p>
                      <a:r>
                        <a:rPr lang="en-GB" sz="1600" strike="sngStrike">
                          <a:solidFill>
                            <a:srgbClr val="FF0000"/>
                          </a:solidFill>
                        </a:rPr>
                        <a:t>means a Metering System that uses a supplier’s Half Hourly Metering System by using Half Hourly Data Aggregators to collect metered data</a:t>
                      </a:r>
                    </a:p>
                    <a:p>
                      <a:endParaRPr lang="en-GB" sz="800">
                        <a:solidFill>
                          <a:srgbClr val="FF0000"/>
                        </a:solidFill>
                      </a:endParaRPr>
                    </a:p>
                    <a:p>
                      <a:r>
                        <a:rPr lang="en-GB" sz="1600">
                          <a:solidFill>
                            <a:srgbClr val="FF0000"/>
                          </a:solidFill>
                        </a:rPr>
                        <a:t>means a supplier’s Metering System or Asset Metering System that can record UTC Period Level Consumption for use in Settlement, and for which UTC Period Level Consumption data is provided by a Half Hourly Data Aggregator, Half Hourly Data Collector or the Market-wide Data Service.</a:t>
                      </a:r>
                    </a:p>
                  </a:txBody>
                  <a:tcPr/>
                </a:tc>
                <a:extLst>
                  <a:ext uri="{0D108BD9-81ED-4DB2-BD59-A6C34878D82A}">
                    <a16:rowId xmlns:a16="http://schemas.microsoft.com/office/drawing/2014/main" val="2322703319"/>
                  </a:ext>
                </a:extLst>
              </a:tr>
              <a:tr h="338498">
                <a:tc>
                  <a:txBody>
                    <a:bodyPr/>
                    <a:lstStyle/>
                    <a:p>
                      <a:endParaRPr lang="en-GB"/>
                    </a:p>
                  </a:txBody>
                  <a:tcPr/>
                </a:tc>
                <a:tc>
                  <a:txBody>
                    <a:bodyPr/>
                    <a:lstStyle/>
                    <a:p>
                      <a:endParaRPr lang="en-GB"/>
                    </a:p>
                  </a:txBody>
                  <a:tcPr/>
                </a:tc>
                <a:extLst>
                  <a:ext uri="{0D108BD9-81ED-4DB2-BD59-A6C34878D82A}">
                    <a16:rowId xmlns:a16="http://schemas.microsoft.com/office/drawing/2014/main" val="3352343304"/>
                  </a:ext>
                </a:extLst>
              </a:tr>
            </a:tbl>
          </a:graphicData>
        </a:graphic>
      </p:graphicFrame>
    </p:spTree>
    <p:extLst>
      <p:ext uri="{BB962C8B-B14F-4D97-AF65-F5344CB8AC3E}">
        <p14:creationId xmlns:p14="http://schemas.microsoft.com/office/powerpoint/2010/main" val="2088367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8B878-85D0-B8E2-1380-3D7B306A0D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CCABD7-EF84-13A7-6DF6-E70F15E5842F}"/>
              </a:ext>
            </a:extLst>
          </p:cNvPr>
          <p:cNvSpPr>
            <a:spLocks noGrp="1"/>
          </p:cNvSpPr>
          <p:nvPr>
            <p:ph type="title"/>
          </p:nvPr>
        </p:nvSpPr>
        <p:spPr/>
        <p:txBody>
          <a:bodyPr>
            <a:normAutofit/>
          </a:bodyPr>
          <a:lstStyle/>
          <a:p>
            <a:r>
              <a:rPr lang="en-GB" noProof="0"/>
              <a:t> </a:t>
            </a:r>
          </a:p>
        </p:txBody>
      </p:sp>
      <p:sp>
        <p:nvSpPr>
          <p:cNvPr id="7" name="TextBox 6">
            <a:extLst>
              <a:ext uri="{FF2B5EF4-FFF2-40B4-BE49-F238E27FC236}">
                <a16:creationId xmlns:a16="http://schemas.microsoft.com/office/drawing/2014/main" id="{C80D0AF4-82D0-B5B6-9B4C-B516333769F2}"/>
              </a:ext>
            </a:extLst>
          </p:cNvPr>
          <p:cNvSpPr txBox="1"/>
          <p:nvPr/>
        </p:nvSpPr>
        <p:spPr>
          <a:xfrm>
            <a:off x="371476" y="868907"/>
            <a:ext cx="11219853" cy="4770537"/>
          </a:xfrm>
          <a:prstGeom prst="rect">
            <a:avLst/>
          </a:prstGeom>
          <a:noFill/>
        </p:spPr>
        <p:txBody>
          <a:bodyPr wrap="square" lIns="91440" tIns="45720" rIns="91440" bIns="45720" rtlCol="0" anchor="t">
            <a:spAutoFit/>
          </a:bodyPr>
          <a:lstStyle/>
          <a:p>
            <a:r>
              <a:rPr lang="en-GB" sz="1600">
                <a:solidFill>
                  <a:schemeClr val="accent1"/>
                </a:solidFill>
              </a:rPr>
              <a:t>Rules Amendment</a:t>
            </a:r>
          </a:p>
          <a:p>
            <a:pPr marL="285750" indent="-285750">
              <a:buFont typeface="Arial" panose="020B0604020202020204" pitchFamily="34" charset="0"/>
              <a:buChar char="•"/>
              <a:defRPr/>
            </a:pPr>
            <a:endParaRPr lang="en-US" sz="800">
              <a:solidFill>
                <a:srgbClr val="000000"/>
              </a:solidFill>
              <a:cs typeface="Arial" panose="020B0604020202020204"/>
            </a:endParaRPr>
          </a:p>
          <a:p>
            <a:pPr>
              <a:defRPr/>
            </a:pPr>
            <a:r>
              <a:rPr lang="en-GB" sz="1600">
                <a:solidFill>
                  <a:srgbClr val="000000"/>
                </a:solidFill>
                <a:cs typeface="Arial" panose="020B0604020202020204"/>
              </a:rPr>
              <a:t>3.4.3  		Nominations relating to the CMU </a:t>
            </a:r>
          </a:p>
          <a:p>
            <a:pPr>
              <a:defRPr/>
            </a:pPr>
            <a:endParaRPr lang="en-GB" sz="800">
              <a:solidFill>
                <a:srgbClr val="000000"/>
              </a:solidFill>
              <a:cs typeface="Arial" panose="020B0604020202020204"/>
            </a:endParaRPr>
          </a:p>
          <a:p>
            <a:pPr>
              <a:defRPr/>
            </a:pPr>
            <a:r>
              <a:rPr lang="en-GB" sz="1600">
                <a:solidFill>
                  <a:srgbClr val="000000"/>
                </a:solidFill>
                <a:cs typeface="Arial" panose="020B0604020202020204"/>
              </a:rPr>
              <a:t>		Each Applicant must:</a:t>
            </a:r>
          </a:p>
          <a:p>
            <a:pPr marL="2628900" lvl="5" indent="-342900">
              <a:buFont typeface="+mj-lt"/>
              <a:buAutoNum type="alphaLcParenR"/>
              <a:defRPr/>
            </a:pPr>
            <a:r>
              <a:rPr lang="en-GB" sz="1600">
                <a:solidFill>
                  <a:srgbClr val="000000"/>
                </a:solidFill>
                <a:cs typeface="Arial" panose="020B0604020202020204"/>
              </a:rPr>
              <a:t>specify in the Application:</a:t>
            </a:r>
          </a:p>
          <a:p>
            <a:pPr lvl="1">
              <a:defRPr/>
            </a:pPr>
            <a:endParaRPr lang="en-GB" sz="800">
              <a:solidFill>
                <a:srgbClr val="000000"/>
              </a:solidFill>
              <a:cs typeface="Arial" panose="020B0604020202020204"/>
            </a:endParaRPr>
          </a:p>
          <a:p>
            <a:pPr lvl="2">
              <a:defRPr/>
            </a:pPr>
            <a:r>
              <a:rPr lang="en-GB" sz="1600">
                <a:solidFill>
                  <a:srgbClr val="000000"/>
                </a:solidFill>
                <a:cs typeface="Arial" panose="020B0604020202020204"/>
              </a:rPr>
              <a:t>		(iii) </a:t>
            </a:r>
            <a:r>
              <a:rPr lang="en-GB" sz="1600" strike="sngStrike">
                <a:solidFill>
                  <a:srgbClr val="FF0000"/>
                </a:solidFill>
                <a:cs typeface="Arial" panose="020B0604020202020204"/>
              </a:rPr>
              <a:t>BM Unit Identifiers (as defined in the Balancing and Settlement Code)</a:t>
            </a:r>
            <a:r>
              <a:rPr lang="en-GB" sz="1600">
                <a:solidFill>
                  <a:srgbClr val="FF0000"/>
                </a:solidFill>
                <a:cs typeface="Arial" panose="020B0604020202020204"/>
              </a:rPr>
              <a:t> Metering 			Configuration Solution</a:t>
            </a:r>
            <a:r>
              <a:rPr lang="en-GB" sz="1600">
                <a:solidFill>
                  <a:srgbClr val="000000"/>
                </a:solidFill>
                <a:cs typeface="Arial" panose="020B0604020202020204"/>
              </a:rPr>
              <a:t>, if applicable;</a:t>
            </a:r>
          </a:p>
          <a:p>
            <a:pPr>
              <a:defRPr/>
            </a:pPr>
            <a:endParaRPr lang="en-US" sz="800">
              <a:solidFill>
                <a:srgbClr val="000000"/>
              </a:solidFill>
              <a:cs typeface="Arial" panose="020B0604020202020204"/>
            </a:endParaRPr>
          </a:p>
          <a:p>
            <a:pPr>
              <a:defRPr/>
            </a:pPr>
            <a:r>
              <a:rPr lang="en-GB" sz="1600" u="sng">
                <a:solidFill>
                  <a:srgbClr val="000000"/>
                </a:solidFill>
                <a:cs typeface="Arial" panose="020B0604020202020204"/>
              </a:rPr>
              <a:t>Original CP373 EMR DB comment</a:t>
            </a:r>
          </a:p>
          <a:p>
            <a:pPr>
              <a:defRPr/>
            </a:pPr>
            <a:r>
              <a:rPr lang="en-GB" sz="1600">
                <a:solidFill>
                  <a:srgbClr val="000000"/>
                </a:solidFill>
                <a:cs typeface="Arial" panose="020B0604020202020204"/>
              </a:rPr>
              <a:t>Keep this Rule because Existing Generating CMUs have to demonstrate previous performance in 3 SPs under 3.6.1, then all Applications under 3.4.3(a)(iii) have to provide BMU [identifiers], if applicable.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a:ea typeface="+mn-lt"/>
              <a:cs typeface="Arial"/>
            </a:endParaRPr>
          </a:p>
          <a:p>
            <a:pPr>
              <a:defRPr/>
            </a:pPr>
            <a:r>
              <a:rPr lang="en-US" sz="1600" u="sng">
                <a:solidFill>
                  <a:srgbClr val="000000"/>
                </a:solidFill>
                <a:cs typeface="Arial" panose="020B0604020202020204"/>
              </a:rPr>
              <a:t>Previous CMAG discussion</a:t>
            </a:r>
          </a:p>
          <a:p>
            <a:pPr>
              <a:defRPr/>
            </a:pPr>
            <a:r>
              <a:rPr lang="en-US" sz="1600">
                <a:solidFill>
                  <a:srgbClr val="000000"/>
                </a:solidFill>
                <a:cs typeface="Arial" panose="020B0604020202020204"/>
              </a:rPr>
              <a:t>Will this mean </a:t>
            </a:r>
            <a:r>
              <a:rPr lang="en-GB" sz="1600">
                <a:solidFill>
                  <a:srgbClr val="000000"/>
                </a:solidFill>
                <a:cs typeface="Arial" panose="020B0604020202020204"/>
              </a:rPr>
              <a:t>a CMU must go back to Elexon (EMRS) and restate what metering or aggregation sits behind the BMU?</a:t>
            </a:r>
          </a:p>
          <a:p>
            <a:pPr marL="742950" lvl="1" indent="-285750">
              <a:buFont typeface="Arial" panose="020B0604020202020204" pitchFamily="34" charset="0"/>
              <a:buChar char="•"/>
              <a:defRPr/>
            </a:pPr>
            <a:r>
              <a:rPr lang="en-GB" sz="1600">
                <a:solidFill>
                  <a:srgbClr val="000000"/>
                </a:solidFill>
                <a:cs typeface="Arial" panose="020B0604020202020204"/>
              </a:rPr>
              <a:t>Having to restate previously provided information is not the intention. 3.4.3 applies to all Applications, but no CMUs have to provide a Metering Assessment (containing the MCS) under Rule 8.3.3 at Application.</a:t>
            </a:r>
            <a:endParaRPr lang="en-US" sz="1600">
              <a:solidFill>
                <a:srgbClr val="000000"/>
              </a:solidFill>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u="sng">
                <a:solidFill>
                  <a:srgbClr val="000000"/>
                </a:solidFill>
                <a:latin typeface="Arial"/>
                <a:ea typeface="+mn-lt"/>
                <a:cs typeface="Arial"/>
              </a:rPr>
              <a:t>CMAG Secretariat question</a:t>
            </a:r>
          </a:p>
          <a:p>
            <a:pPr marR="0" lvl="0" algn="l" defTabSz="914400" rtl="0" eaLnBrk="1" fontAlgn="auto" latinLnBrk="0" hangingPunct="1">
              <a:lnSpc>
                <a:spcPct val="100000"/>
              </a:lnSpc>
              <a:spcBef>
                <a:spcPts val="0"/>
              </a:spcBef>
              <a:spcAft>
                <a:spcPts val="0"/>
              </a:spcAft>
              <a:buClrTx/>
              <a:buSzTx/>
              <a:tabLst/>
              <a:defRPr/>
            </a:pPr>
            <a:r>
              <a:rPr kumimoji="0" lang="en-GB" sz="1600" b="0" i="0" u="none" strike="noStrike" kern="1200" cap="none" spc="0" normalizeH="0" baseline="0" noProof="0">
                <a:ln>
                  <a:noFill/>
                </a:ln>
                <a:solidFill>
                  <a:srgbClr val="000000"/>
                </a:solidFill>
                <a:effectLst/>
                <a:uLnTx/>
                <a:uFillTx/>
                <a:latin typeface="Arial"/>
                <a:ea typeface="+mn-lt"/>
                <a:cs typeface="Arial"/>
              </a:rPr>
              <a:t>Would it be better to move 3.4.3(a)(iii) to within 3.6.1(a) Additional Information for an Existing Generating CMU? </a:t>
            </a:r>
          </a:p>
          <a:p>
            <a:pPr marL="742950" lvl="1" indent="-285750">
              <a:buFont typeface="Arial" panose="020B0604020202020204" pitchFamily="34" charset="0"/>
              <a:buChar char="•"/>
              <a:defRPr/>
            </a:pPr>
            <a:r>
              <a:rPr kumimoji="0" lang="en-GB" sz="1600" b="0" i="0" u="none" strike="noStrike" kern="1200" cap="none" spc="0" normalizeH="0" baseline="0" noProof="0">
                <a:ln>
                  <a:noFill/>
                </a:ln>
                <a:solidFill>
                  <a:srgbClr val="000000"/>
                </a:solidFill>
                <a:effectLst/>
                <a:uLnTx/>
                <a:uFillTx/>
                <a:latin typeface="Arial"/>
                <a:ea typeface="+mn-lt"/>
                <a:cs typeface="Arial"/>
              </a:rPr>
              <a:t>Note that 3.6.1(b/c) relates to non-CMRS CMUs.</a:t>
            </a:r>
          </a:p>
        </p:txBody>
      </p:sp>
      <p:sp>
        <p:nvSpPr>
          <p:cNvPr id="8" name="TextBox 7">
            <a:extLst>
              <a:ext uri="{FF2B5EF4-FFF2-40B4-BE49-F238E27FC236}">
                <a16:creationId xmlns:a16="http://schemas.microsoft.com/office/drawing/2014/main" id="{74991590-BE99-9410-A4A5-2626EC55F690}"/>
              </a:ext>
            </a:extLst>
          </p:cNvPr>
          <p:cNvSpPr txBox="1"/>
          <p:nvPr/>
        </p:nvSpPr>
        <p:spPr>
          <a:xfrm>
            <a:off x="252187" y="137013"/>
            <a:ext cx="11687626" cy="6617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Approved Metering Solutions</a:t>
            </a:r>
            <a:endParaRPr kumimoji="0" lang="en-GB" sz="1800" b="0" i="0" u="none" strike="noStrike" kern="1200" cap="none" spc="0" normalizeH="0" baseline="0" noProof="0">
              <a:ln>
                <a:noFill/>
              </a:ln>
              <a:solidFill>
                <a:srgbClr val="002060"/>
              </a:solidFill>
              <a:effectLst/>
              <a:uLnTx/>
              <a:uFillTx/>
              <a:latin typeface="Arial" panose="020B0604020202020204"/>
              <a:ea typeface="+mn-ea"/>
              <a:cs typeface="Arial"/>
            </a:endParaRPr>
          </a:p>
        </p:txBody>
      </p:sp>
      <p:sp>
        <p:nvSpPr>
          <p:cNvPr id="4" name="Slide Number Placeholder 3">
            <a:extLst>
              <a:ext uri="{FF2B5EF4-FFF2-40B4-BE49-F238E27FC236}">
                <a16:creationId xmlns:a16="http://schemas.microsoft.com/office/drawing/2014/main" id="{D40E5A96-FA81-EB0B-80CB-FBE72C39652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5E98F6-8FA4-B044-B643-EDB11A311320}" type="slidenum">
              <a:rPr kumimoji="0" lang="en-GB"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80905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54721-CABA-3E76-85E1-603E21CA9A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82B3FC-400A-7D71-42F9-21B3D765D95F}"/>
              </a:ext>
            </a:extLst>
          </p:cNvPr>
          <p:cNvSpPr>
            <a:spLocks noGrp="1"/>
          </p:cNvSpPr>
          <p:nvPr>
            <p:ph type="title"/>
          </p:nvPr>
        </p:nvSpPr>
        <p:spPr/>
        <p:txBody>
          <a:bodyPr>
            <a:normAutofit/>
          </a:bodyPr>
          <a:lstStyle/>
          <a:p>
            <a:r>
              <a:rPr lang="en-GB" noProof="0"/>
              <a:t> </a:t>
            </a:r>
          </a:p>
        </p:txBody>
      </p:sp>
      <p:sp>
        <p:nvSpPr>
          <p:cNvPr id="7" name="TextBox 6">
            <a:extLst>
              <a:ext uri="{FF2B5EF4-FFF2-40B4-BE49-F238E27FC236}">
                <a16:creationId xmlns:a16="http://schemas.microsoft.com/office/drawing/2014/main" id="{ED4DE272-1FBC-7FD0-A124-91AF74280A84}"/>
              </a:ext>
            </a:extLst>
          </p:cNvPr>
          <p:cNvSpPr txBox="1"/>
          <p:nvPr/>
        </p:nvSpPr>
        <p:spPr>
          <a:xfrm>
            <a:off x="380999" y="876419"/>
            <a:ext cx="10994924" cy="4031873"/>
          </a:xfrm>
          <a:prstGeom prst="rect">
            <a:avLst/>
          </a:prstGeom>
          <a:noFill/>
        </p:spPr>
        <p:txBody>
          <a:bodyPr wrap="square" lIns="91440" tIns="45720" rIns="91440" bIns="45720" rtlCol="0" anchor="t">
            <a:spAutoFit/>
          </a:bodyPr>
          <a:lstStyle/>
          <a:p>
            <a:pPr>
              <a:defRPr/>
            </a:pPr>
            <a:r>
              <a:rPr lang="en-GB" sz="1600">
                <a:solidFill>
                  <a:schemeClr val="accent1"/>
                </a:solidFill>
                <a:cs typeface="Arial" panose="020B0604020202020204"/>
              </a:rPr>
              <a:t>Rules Amendment</a:t>
            </a:r>
          </a:p>
          <a:p>
            <a:pPr>
              <a:defRPr/>
            </a:pPr>
            <a:endParaRPr lang="en-GB" sz="800">
              <a:solidFill>
                <a:srgbClr val="000000"/>
              </a:solidFill>
              <a:cs typeface="Arial" panose="020B0604020202020204"/>
            </a:endParaRPr>
          </a:p>
          <a:p>
            <a:pPr>
              <a:defRPr/>
            </a:pPr>
            <a:r>
              <a:rPr lang="en-GB" sz="1600">
                <a:solidFill>
                  <a:srgbClr val="000000"/>
                </a:solidFill>
                <a:cs typeface="Arial" panose="020B0604020202020204"/>
              </a:rPr>
              <a:t>4.4.2  		Subject to Rule 3.8.1A(c)(ii), the Delivery Body must not Prequalify a CMU where:</a:t>
            </a:r>
          </a:p>
          <a:p>
            <a:pPr>
              <a:defRPr/>
            </a:pPr>
            <a:endParaRPr lang="en-GB" sz="800">
              <a:solidFill>
                <a:srgbClr val="000000"/>
              </a:solidFill>
              <a:cs typeface="Arial" panose="020B0604020202020204"/>
            </a:endParaRPr>
          </a:p>
          <a:p>
            <a:pPr>
              <a:defRPr/>
            </a:pPr>
            <a:r>
              <a:rPr lang="en-GB" sz="1600">
                <a:solidFill>
                  <a:srgbClr val="000000"/>
                </a:solidFill>
                <a:cs typeface="Arial" panose="020B0604020202020204"/>
              </a:rPr>
              <a:t>		(c) any </a:t>
            </a:r>
            <a:r>
              <a:rPr lang="en-GB" sz="1600" strike="sngStrike">
                <a:solidFill>
                  <a:srgbClr val="FF0000"/>
                </a:solidFill>
                <a:cs typeface="Arial" panose="020B0604020202020204"/>
              </a:rPr>
              <a:t>Meter Point Administration Number</a:t>
            </a:r>
            <a:r>
              <a:rPr lang="en-GB" sz="1600">
                <a:solidFill>
                  <a:srgbClr val="FF0000"/>
                </a:solidFill>
                <a:cs typeface="Arial" panose="020B0604020202020204"/>
              </a:rPr>
              <a:t> Meter Configuration Solution</a:t>
            </a:r>
            <a:r>
              <a:rPr lang="en-GB" sz="1600">
                <a:solidFill>
                  <a:srgbClr val="000000"/>
                </a:solidFill>
                <a:cs typeface="Arial" panose="020B0604020202020204"/>
              </a:rPr>
              <a:t> specified in relation to the 		CMU pursuant to Rule 3.4.3(a)(ii) has already been registered to another CMU in respect of which 		a person either: </a:t>
            </a:r>
          </a:p>
          <a:p>
            <a:pPr>
              <a:defRPr/>
            </a:pPr>
            <a:r>
              <a:rPr lang="en-GB" sz="1600">
                <a:solidFill>
                  <a:srgbClr val="000000"/>
                </a:solidFill>
                <a:cs typeface="Arial" panose="020B0604020202020204"/>
              </a:rPr>
              <a:t>			(</a:t>
            </a:r>
            <a:r>
              <a:rPr lang="en-GB" sz="1600" err="1">
                <a:solidFill>
                  <a:srgbClr val="000000"/>
                </a:solidFill>
                <a:cs typeface="Arial" panose="020B0604020202020204"/>
              </a:rPr>
              <a:t>i</a:t>
            </a:r>
            <a:r>
              <a:rPr lang="en-GB" sz="1600">
                <a:solidFill>
                  <a:srgbClr val="000000"/>
                </a:solidFill>
                <a:cs typeface="Arial" panose="020B0604020202020204"/>
              </a:rPr>
              <a:t>) has a Capacity Agreement in relation to one or more of the same Delivery Years; or </a:t>
            </a:r>
          </a:p>
          <a:p>
            <a:pPr>
              <a:defRPr/>
            </a:pPr>
            <a:r>
              <a:rPr lang="en-GB" sz="1600">
                <a:solidFill>
                  <a:srgbClr val="000000"/>
                </a:solidFill>
                <a:cs typeface="Arial" panose="020B0604020202020204"/>
              </a:rPr>
              <a:t>			(ii) has submitted a prior Application in the same Prequalification Window, </a:t>
            </a:r>
          </a:p>
          <a:p>
            <a:pPr>
              <a:defRPr/>
            </a:pPr>
            <a:r>
              <a:rPr lang="en-GB" sz="1600">
                <a:solidFill>
                  <a:srgbClr val="000000"/>
                </a:solidFill>
                <a:cs typeface="Arial" panose="020B0604020202020204"/>
              </a:rPr>
              <a:t>		unless the Application includes a declaration under Rule 3.4.3(b); </a:t>
            </a:r>
          </a:p>
          <a:p>
            <a:pPr>
              <a:defRPr/>
            </a:pPr>
            <a:endParaRPr lang="en-GB" sz="800">
              <a:solidFill>
                <a:srgbClr val="000000"/>
              </a:solidFill>
              <a:cs typeface="Arial" panose="020B0604020202020204"/>
            </a:endParaRPr>
          </a:p>
          <a:p>
            <a:pPr>
              <a:defRPr/>
            </a:pPr>
            <a:r>
              <a:rPr lang="en-US" sz="1600" u="sng">
                <a:solidFill>
                  <a:srgbClr val="000000"/>
                </a:solidFill>
                <a:cs typeface="Arial" panose="020B0604020202020204"/>
              </a:rPr>
              <a:t>Previous CMAG discussion</a:t>
            </a:r>
            <a:endParaRPr lang="en-US" sz="1600">
              <a:solidFill>
                <a:srgbClr val="000000"/>
              </a:solidFill>
              <a:cs typeface="Arial" panose="020B0604020202020204"/>
            </a:endParaRPr>
          </a:p>
          <a:p>
            <a:pPr>
              <a:defRPr/>
            </a:pPr>
            <a:r>
              <a:rPr lang="en-GB" sz="1600">
                <a:solidFill>
                  <a:srgbClr val="000000"/>
                </a:solidFill>
                <a:cs typeface="Arial" panose="020B0604020202020204"/>
              </a:rPr>
              <a:t>4.4.2 (c) should be “Omitted” as Metering information is no longer required as part of the Prequalification process. As per The Capacity Market (Amendment) (No. 2) Rules 2024. </a:t>
            </a:r>
          </a:p>
          <a:p>
            <a:pPr>
              <a:defRPr/>
            </a:pPr>
            <a:endParaRPr lang="en-GB" sz="800">
              <a:solidFill>
                <a:srgbClr val="000000"/>
              </a:solidFill>
              <a:cs typeface="Arial" panose="020B0604020202020204"/>
            </a:endParaRPr>
          </a:p>
          <a:p>
            <a:pPr>
              <a:defRPr/>
            </a:pPr>
            <a:r>
              <a:rPr lang="en-GB" sz="1600" u="sng">
                <a:solidFill>
                  <a:srgbClr val="000000"/>
                </a:solidFill>
                <a:cs typeface="Arial" panose="020B0604020202020204"/>
              </a:rPr>
              <a:t>CMAG Secretariat</a:t>
            </a:r>
          </a:p>
          <a:p>
            <a:pPr>
              <a:defRPr/>
            </a:pPr>
            <a:r>
              <a:rPr lang="en-GB" sz="1600">
                <a:solidFill>
                  <a:srgbClr val="000000"/>
                </a:solidFill>
                <a:cs typeface="Arial" panose="020B0604020202020204"/>
              </a:rPr>
              <a:t>Agree, noting 3.4.3(b) was made “Omitted” by CP373 in Rules 2024, so the text “unless the Application includes a declaration under Rule 3.4.3(b);” is also superfluous and could be deleted.</a:t>
            </a:r>
          </a:p>
        </p:txBody>
      </p:sp>
      <p:sp>
        <p:nvSpPr>
          <p:cNvPr id="8" name="TextBox 7">
            <a:extLst>
              <a:ext uri="{FF2B5EF4-FFF2-40B4-BE49-F238E27FC236}">
                <a16:creationId xmlns:a16="http://schemas.microsoft.com/office/drawing/2014/main" id="{7DB48AE9-6158-C71F-C0BB-99909B80AD9F}"/>
              </a:ext>
            </a:extLst>
          </p:cNvPr>
          <p:cNvSpPr txBox="1"/>
          <p:nvPr/>
        </p:nvSpPr>
        <p:spPr>
          <a:xfrm>
            <a:off x="252187" y="137013"/>
            <a:ext cx="11687626" cy="6617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Approved Metering Solutions</a:t>
            </a:r>
            <a:endParaRPr kumimoji="0" lang="en-GB" sz="1800" b="0" i="0" u="none" strike="noStrike" kern="1200" cap="none" spc="0" normalizeH="0" baseline="0" noProof="0">
              <a:ln>
                <a:noFill/>
              </a:ln>
              <a:solidFill>
                <a:srgbClr val="002060"/>
              </a:solidFill>
              <a:effectLst/>
              <a:uLnTx/>
              <a:uFillTx/>
              <a:latin typeface="Arial" panose="020B0604020202020204"/>
              <a:ea typeface="+mn-ea"/>
              <a:cs typeface="Arial"/>
            </a:endParaRPr>
          </a:p>
        </p:txBody>
      </p:sp>
      <p:sp>
        <p:nvSpPr>
          <p:cNvPr id="4" name="Slide Number Placeholder 3">
            <a:extLst>
              <a:ext uri="{FF2B5EF4-FFF2-40B4-BE49-F238E27FC236}">
                <a16:creationId xmlns:a16="http://schemas.microsoft.com/office/drawing/2014/main" id="{C01D123C-5143-06DB-73E9-0E1EEC83C88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5E98F6-8FA4-B044-B643-EDB11A311320}" type="slidenum">
              <a:rPr kumimoji="0" lang="en-GB"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58192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734EF-0646-3E59-2A50-2877E42D26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94E86-A299-4C47-071B-7FAED1D08E1D}"/>
              </a:ext>
            </a:extLst>
          </p:cNvPr>
          <p:cNvSpPr>
            <a:spLocks noGrp="1"/>
          </p:cNvSpPr>
          <p:nvPr>
            <p:ph type="title"/>
          </p:nvPr>
        </p:nvSpPr>
        <p:spPr>
          <a:xfrm>
            <a:off x="838200" y="2595908"/>
            <a:ext cx="10515600" cy="1325563"/>
          </a:xfrm>
        </p:spPr>
        <p:txBody>
          <a:bodyPr vert="horz" lIns="91440" tIns="45720" rIns="91440" bIns="45720" rtlCol="0" anchor="ctr">
            <a:noAutofit/>
          </a:bodyPr>
          <a:lstStyle/>
          <a:p>
            <a:pPr algn="ctr"/>
            <a:r>
              <a:rPr lang="en-GB" sz="4000">
                <a:solidFill>
                  <a:srgbClr val="002060"/>
                </a:solidFill>
                <a:latin typeface="Arial"/>
                <a:cs typeface="Arial"/>
              </a:rPr>
              <a:t> Aligning Schedule 2 / 2A and Schedule 4 balancing service terminology</a:t>
            </a:r>
            <a:endParaRPr lang="en-GB" sz="4000">
              <a:latin typeface="Arial"/>
              <a:cs typeface="Arial"/>
            </a:endParaRPr>
          </a:p>
          <a:p>
            <a:endParaRPr lang="en-GB"/>
          </a:p>
        </p:txBody>
      </p:sp>
      <p:sp>
        <p:nvSpPr>
          <p:cNvPr id="3" name="Date Placeholder 2">
            <a:extLst>
              <a:ext uri="{FF2B5EF4-FFF2-40B4-BE49-F238E27FC236}">
                <a16:creationId xmlns:a16="http://schemas.microsoft.com/office/drawing/2014/main" id="{E647D2ED-2651-47ED-694E-382C7EDBC016}"/>
              </a:ext>
            </a:extLst>
          </p:cNvPr>
          <p:cNvSpPr>
            <a:spLocks noGrp="1"/>
          </p:cNvSpPr>
          <p:nvPr>
            <p:ph type="dt" sz="half" idx="10"/>
          </p:nvPr>
        </p:nvSpPr>
        <p:spPr/>
        <p:txBody>
          <a:bodyPr/>
          <a:lstStyle/>
          <a:p>
            <a:r>
              <a:rPr lang="en-US"/>
              <a:t>20/05/2025</a:t>
            </a:r>
            <a:endParaRPr lang="en-GB"/>
          </a:p>
        </p:txBody>
      </p:sp>
      <p:sp>
        <p:nvSpPr>
          <p:cNvPr id="4" name="Slide Number Placeholder 3">
            <a:extLst>
              <a:ext uri="{FF2B5EF4-FFF2-40B4-BE49-F238E27FC236}">
                <a16:creationId xmlns:a16="http://schemas.microsoft.com/office/drawing/2014/main" id="{E199CE26-BFA8-5F63-DDB2-680D9A3133D0}"/>
              </a:ext>
            </a:extLst>
          </p:cNvPr>
          <p:cNvSpPr>
            <a:spLocks noGrp="1"/>
          </p:cNvSpPr>
          <p:nvPr>
            <p:ph type="sldNum" sz="quarter" idx="12"/>
          </p:nvPr>
        </p:nvSpPr>
        <p:spPr/>
        <p:txBody>
          <a:bodyPr/>
          <a:lstStyle/>
          <a:p>
            <a:fld id="{7D5E98F6-8FA4-B044-B643-EDB11A311320}" type="slidenum">
              <a:rPr lang="en-GB" smtClean="0"/>
              <a:t>18</a:t>
            </a:fld>
            <a:endParaRPr lang="en-GB"/>
          </a:p>
        </p:txBody>
      </p:sp>
    </p:spTree>
    <p:extLst>
      <p:ext uri="{BB962C8B-B14F-4D97-AF65-F5344CB8AC3E}">
        <p14:creationId xmlns:p14="http://schemas.microsoft.com/office/powerpoint/2010/main" val="50499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CAC76-55FE-E774-E340-39EAF3089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A7BB1D-0D4F-521B-6706-910D2207774D}"/>
              </a:ext>
            </a:extLst>
          </p:cNvPr>
          <p:cNvSpPr>
            <a:spLocks noGrp="1"/>
          </p:cNvSpPr>
          <p:nvPr>
            <p:ph type="title"/>
          </p:nvPr>
        </p:nvSpPr>
        <p:spPr/>
        <p:txBody>
          <a:bodyPr>
            <a:normAutofit/>
          </a:bodyPr>
          <a:lstStyle/>
          <a:p>
            <a:r>
              <a:rPr lang="en-GB"/>
              <a:t> </a:t>
            </a:r>
          </a:p>
        </p:txBody>
      </p:sp>
      <p:sp>
        <p:nvSpPr>
          <p:cNvPr id="8" name="TextBox 7">
            <a:extLst>
              <a:ext uri="{FF2B5EF4-FFF2-40B4-BE49-F238E27FC236}">
                <a16:creationId xmlns:a16="http://schemas.microsoft.com/office/drawing/2014/main" id="{553FBE4A-04EB-F18C-DC8B-28638A719745}"/>
              </a:ext>
            </a:extLst>
          </p:cNvPr>
          <p:cNvSpPr txBox="1"/>
          <p:nvPr/>
        </p:nvSpPr>
        <p:spPr>
          <a:xfrm>
            <a:off x="252187" y="139148"/>
            <a:ext cx="11687626" cy="661720"/>
          </a:xfrm>
          <a:prstGeom prst="rect">
            <a:avLst/>
          </a:prstGeom>
          <a:noFill/>
        </p:spPr>
        <p:txBody>
          <a:bodyPr wrap="square" lIns="91440" tIns="45720" rIns="91440" bIns="45720" rtlCol="0" anchor="t">
            <a:spAutoFit/>
          </a:bodyPr>
          <a:lstStyle/>
          <a:p>
            <a:r>
              <a:rPr lang="en-GB" sz="3700">
                <a:latin typeface="Arial"/>
                <a:ea typeface="+mn-lt"/>
                <a:cs typeface="+mn-lt"/>
              </a:rPr>
              <a:t>Align balancing service terminology</a:t>
            </a:r>
          </a:p>
        </p:txBody>
      </p:sp>
      <p:sp>
        <p:nvSpPr>
          <p:cNvPr id="4" name="Slide Number Placeholder 3">
            <a:extLst>
              <a:ext uri="{FF2B5EF4-FFF2-40B4-BE49-F238E27FC236}">
                <a16:creationId xmlns:a16="http://schemas.microsoft.com/office/drawing/2014/main" id="{787F548F-8FB2-C4BC-FB6E-B98A5953EFEC}"/>
              </a:ext>
            </a:extLst>
          </p:cNvPr>
          <p:cNvSpPr>
            <a:spLocks noGrp="1"/>
          </p:cNvSpPr>
          <p:nvPr>
            <p:ph type="sldNum" sz="quarter" idx="12"/>
          </p:nvPr>
        </p:nvSpPr>
        <p:spPr/>
        <p:txBody>
          <a:bodyPr/>
          <a:lstStyle/>
          <a:p>
            <a:fld id="{7D5E98F6-8FA4-B044-B643-EDB11A311320}" type="slidenum">
              <a:rPr lang="en-GB" smtClean="0"/>
              <a:t>19</a:t>
            </a:fld>
            <a:endParaRPr lang="en-GB"/>
          </a:p>
        </p:txBody>
      </p:sp>
      <p:sp>
        <p:nvSpPr>
          <p:cNvPr id="3" name="Date Placeholder 2">
            <a:extLst>
              <a:ext uri="{FF2B5EF4-FFF2-40B4-BE49-F238E27FC236}">
                <a16:creationId xmlns:a16="http://schemas.microsoft.com/office/drawing/2014/main" id="{4218C186-DC1A-6283-556A-A1F1FA464F4A}"/>
              </a:ext>
            </a:extLst>
          </p:cNvPr>
          <p:cNvSpPr>
            <a:spLocks noGrp="1"/>
          </p:cNvSpPr>
          <p:nvPr>
            <p:ph type="dt" sz="half" idx="10"/>
          </p:nvPr>
        </p:nvSpPr>
        <p:spPr/>
        <p:txBody>
          <a:bodyPr/>
          <a:lstStyle/>
          <a:p>
            <a:r>
              <a:rPr lang="en-US"/>
              <a:t>20/05/2025</a:t>
            </a:r>
            <a:endParaRPr lang="en-GB"/>
          </a:p>
        </p:txBody>
      </p:sp>
      <p:sp>
        <p:nvSpPr>
          <p:cNvPr id="12" name="TextBox 11">
            <a:extLst>
              <a:ext uri="{FF2B5EF4-FFF2-40B4-BE49-F238E27FC236}">
                <a16:creationId xmlns:a16="http://schemas.microsoft.com/office/drawing/2014/main" id="{7B60B3AC-7EB6-4B2C-4F14-A7959DE35653}"/>
              </a:ext>
            </a:extLst>
          </p:cNvPr>
          <p:cNvSpPr txBox="1"/>
          <p:nvPr/>
        </p:nvSpPr>
        <p:spPr>
          <a:xfrm>
            <a:off x="242543" y="981768"/>
            <a:ext cx="11577981"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00008B"/>
                </a:solidFill>
                <a:cs typeface="Segoe UI"/>
              </a:rPr>
              <a:t>Context</a:t>
            </a:r>
          </a:p>
          <a:p>
            <a:endParaRPr lang="en-GB" sz="1600">
              <a:solidFill>
                <a:schemeClr val="tx1">
                  <a:lumMod val="85000"/>
                  <a:lumOff val="15000"/>
                </a:schemeClr>
              </a:solidFill>
              <a:cs typeface="Arial"/>
            </a:endParaRPr>
          </a:p>
          <a:p>
            <a:r>
              <a:rPr lang="en-GB" sz="1600">
                <a:solidFill>
                  <a:schemeClr val="tx1">
                    <a:lumMod val="85000"/>
                    <a:lumOff val="15000"/>
                  </a:schemeClr>
                </a:solidFill>
                <a:cs typeface="Arial"/>
              </a:rPr>
              <a:t>The Relevant Balancing Services (RBS) Guidelines shall be published by the Delivery Body and must provide which services are Relevant Balancing Services and thus are eligible for a 𝛽 adjustment.</a:t>
            </a:r>
          </a:p>
          <a:p>
            <a:endParaRPr lang="en-US" sz="800" b="1">
              <a:solidFill>
                <a:srgbClr val="00008B"/>
              </a:solidFill>
              <a:latin typeface="Arial"/>
              <a:cs typeface="Segoe UI"/>
            </a:endParaRPr>
          </a:p>
          <a:p>
            <a:endParaRPr lang="en-US" sz="1600" b="1">
              <a:solidFill>
                <a:srgbClr val="00008B"/>
              </a:solidFill>
              <a:latin typeface="Arial"/>
              <a:cs typeface="Segoe UI"/>
            </a:endParaRPr>
          </a:p>
          <a:p>
            <a:r>
              <a:rPr lang="en-US" sz="1600" b="1">
                <a:solidFill>
                  <a:srgbClr val="00008B"/>
                </a:solidFill>
                <a:latin typeface="Arial"/>
                <a:cs typeface="Segoe UI"/>
              </a:rPr>
              <a:t>Proposed Solution</a:t>
            </a:r>
          </a:p>
          <a:p>
            <a:endParaRPr lang="en-US" sz="800">
              <a:solidFill>
                <a:srgbClr val="00008B"/>
              </a:solidFill>
              <a:latin typeface="Arial"/>
              <a:cs typeface="Segoe UI"/>
            </a:endParaRPr>
          </a:p>
          <a:p>
            <a:r>
              <a:rPr lang="en-GB" sz="1600">
                <a:solidFill>
                  <a:schemeClr val="tx1">
                    <a:lumMod val="85000"/>
                    <a:lumOff val="15000"/>
                  </a:schemeClr>
                </a:solidFill>
                <a:latin typeface="Arial"/>
                <a:cs typeface="Arial"/>
              </a:rPr>
              <a:t>Amend Schedule 4 to include an adjustment to the Demand Sample under Schedules 2 and 2A section 3.1.</a:t>
            </a:r>
          </a:p>
          <a:p>
            <a:endParaRPr lang="en-GB" sz="800">
              <a:solidFill>
                <a:schemeClr val="tx1">
                  <a:lumMod val="85000"/>
                  <a:lumOff val="15000"/>
                </a:schemeClr>
              </a:solidFill>
              <a:latin typeface="Arial"/>
              <a:cs typeface="Arial"/>
            </a:endParaRPr>
          </a:p>
          <a:p>
            <a:r>
              <a:rPr lang="en-GB" sz="1600">
                <a:solidFill>
                  <a:schemeClr val="tx1">
                    <a:lumMod val="85000"/>
                    <a:lumOff val="15000"/>
                  </a:schemeClr>
                </a:solidFill>
                <a:latin typeface="Arial"/>
                <a:cs typeface="Arial"/>
              </a:rPr>
              <a:t>Schedule 4: </a:t>
            </a:r>
          </a:p>
          <a:p>
            <a:endParaRPr lang="en-GB" sz="800">
              <a:solidFill>
                <a:schemeClr val="tx1">
                  <a:lumMod val="85000"/>
                  <a:lumOff val="15000"/>
                </a:schemeClr>
              </a:solidFill>
              <a:latin typeface="Arial"/>
              <a:cs typeface="Arial"/>
            </a:endParaRPr>
          </a:p>
          <a:p>
            <a:r>
              <a:rPr lang="en-GB" sz="1600">
                <a:solidFill>
                  <a:schemeClr val="tx1">
                    <a:lumMod val="85000"/>
                    <a:lumOff val="15000"/>
                  </a:schemeClr>
                </a:solidFill>
                <a:latin typeface="Arial"/>
                <a:cs typeface="Arial"/>
              </a:rPr>
              <a:t>The Relevant Balancing Services Guidelines shall be published by the Delivery Body and must provide the following information:</a:t>
            </a:r>
          </a:p>
          <a:p>
            <a:endParaRPr lang="en-GB" sz="1600">
              <a:solidFill>
                <a:schemeClr val="tx1">
                  <a:lumMod val="85000"/>
                  <a:lumOff val="15000"/>
                </a:schemeClr>
              </a:solidFill>
              <a:latin typeface="Arial"/>
              <a:cs typeface="Arial"/>
            </a:endParaRPr>
          </a:p>
          <a:p>
            <a:r>
              <a:rPr lang="en-GB" sz="1600">
                <a:solidFill>
                  <a:schemeClr val="tx1">
                    <a:lumMod val="85000"/>
                    <a:lumOff val="15000"/>
                  </a:schemeClr>
                </a:solidFill>
                <a:latin typeface="Arial"/>
                <a:cs typeface="Arial"/>
              </a:rPr>
              <a:t>	which services are Relevant Balancing Services and thus are eligible for a 𝛽 adjustment </a:t>
            </a:r>
            <a:r>
              <a:rPr lang="en-GB" sz="1600">
                <a:solidFill>
                  <a:srgbClr val="FF0000"/>
                </a:solidFill>
                <a:latin typeface="Arial"/>
                <a:cs typeface="Arial"/>
              </a:rPr>
              <a:t>under Rule 8.5.2; and </a:t>
            </a:r>
          </a:p>
          <a:p>
            <a:r>
              <a:rPr lang="en-GB" sz="1600">
                <a:solidFill>
                  <a:srgbClr val="FF0000"/>
                </a:solidFill>
                <a:latin typeface="Arial"/>
                <a:cs typeface="Arial"/>
              </a:rPr>
              <a:t>	</a:t>
            </a:r>
          </a:p>
          <a:p>
            <a:r>
              <a:rPr lang="en-GB" sz="1600">
                <a:solidFill>
                  <a:srgbClr val="FF0000"/>
                </a:solidFill>
                <a:latin typeface="Arial"/>
                <a:cs typeface="Arial"/>
              </a:rPr>
              <a:t>	Demand Sample amendment for </a:t>
            </a:r>
          </a:p>
          <a:p>
            <a:r>
              <a:rPr lang="en-GB" sz="1600">
                <a:solidFill>
                  <a:srgbClr val="FF0000"/>
                </a:solidFill>
                <a:latin typeface="Arial"/>
                <a:cs typeface="Arial"/>
              </a:rPr>
              <a:t>		a DSR Component under Schedule 2 section 3.1 or </a:t>
            </a:r>
          </a:p>
          <a:p>
            <a:r>
              <a:rPr lang="en-GB" sz="1600">
                <a:solidFill>
                  <a:srgbClr val="FF0000"/>
                </a:solidFill>
                <a:latin typeface="Arial"/>
                <a:cs typeface="Arial"/>
              </a:rPr>
              <a:t>		a Generating Unit that constitutes a Storage Facility under Schedule 2A section 3.1;</a:t>
            </a:r>
            <a:r>
              <a:rPr lang="en-GB" sz="1600">
                <a:solidFill>
                  <a:schemeClr val="tx1">
                    <a:lumMod val="85000"/>
                    <a:lumOff val="15000"/>
                  </a:schemeClr>
                </a:solidFill>
                <a:latin typeface="Arial"/>
                <a:cs typeface="Arial"/>
              </a:rPr>
              <a:t> and</a:t>
            </a:r>
          </a:p>
          <a:p>
            <a:endParaRPr lang="en-GB" sz="1600">
              <a:solidFill>
                <a:schemeClr val="tx1">
                  <a:lumMod val="85000"/>
                  <a:lumOff val="15000"/>
                </a:schemeClr>
              </a:solidFill>
              <a:latin typeface="Arial"/>
              <a:cs typeface="Arial"/>
            </a:endParaRPr>
          </a:p>
          <a:p>
            <a:endParaRPr lang="en-GB" sz="1600">
              <a:solidFill>
                <a:schemeClr val="tx1">
                  <a:lumMod val="85000"/>
                  <a:lumOff val="15000"/>
                </a:schemeClr>
              </a:solidFill>
              <a:latin typeface="Arial"/>
              <a:cs typeface="Arial"/>
            </a:endParaRPr>
          </a:p>
          <a:p>
            <a:endParaRPr lang="en-GB" sz="1600">
              <a:solidFill>
                <a:schemeClr val="tx1">
                  <a:lumMod val="85000"/>
                  <a:lumOff val="15000"/>
                </a:schemeClr>
              </a:solidFill>
              <a:latin typeface="Arial"/>
              <a:cs typeface="Arial"/>
            </a:endParaRPr>
          </a:p>
          <a:p>
            <a:endParaRPr lang="en-GB" sz="1600">
              <a:solidFill>
                <a:schemeClr val="tx1">
                  <a:lumMod val="85000"/>
                  <a:lumOff val="15000"/>
                </a:schemeClr>
              </a:solidFill>
              <a:latin typeface="Arial"/>
              <a:cs typeface="Arial"/>
            </a:endParaRPr>
          </a:p>
          <a:p>
            <a:endParaRPr lang="en-US" sz="1600">
              <a:solidFill>
                <a:schemeClr val="tx1">
                  <a:lumMod val="85000"/>
                  <a:lumOff val="15000"/>
                </a:schemeClr>
              </a:solidFill>
              <a:latin typeface="Arial"/>
              <a:cs typeface="Arial"/>
            </a:endParaRPr>
          </a:p>
        </p:txBody>
      </p:sp>
    </p:spTree>
    <p:extLst>
      <p:ext uri="{BB962C8B-B14F-4D97-AF65-F5344CB8AC3E}">
        <p14:creationId xmlns:p14="http://schemas.microsoft.com/office/powerpoint/2010/main" val="3876370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48" y="161666"/>
            <a:ext cx="11439525" cy="1325563"/>
          </a:xfrm>
        </p:spPr>
        <p:txBody>
          <a:bodyPr/>
          <a:lstStyle/>
          <a:p>
            <a:r>
              <a:rPr lang="en-GB" noProof="0"/>
              <a:t>Meeting Agenda </a:t>
            </a:r>
          </a:p>
        </p:txBody>
      </p:sp>
      <p:sp>
        <p:nvSpPr>
          <p:cNvPr id="4" name="Slide Number Placeholder 3"/>
          <p:cNvSpPr>
            <a:spLocks noGrp="1"/>
          </p:cNvSpPr>
          <p:nvPr>
            <p:ph type="sldNum" sz="quarter" idx="12"/>
          </p:nvPr>
        </p:nvSpPr>
        <p:spPr/>
        <p:txBody>
          <a:bodyPr/>
          <a:lstStyle/>
          <a:p>
            <a:fld id="{7D5E98F6-8FA4-B044-B643-EDB11A311320}" type="slidenum">
              <a:rPr lang="en-GB" noProof="0" smtClean="0"/>
              <a:t>2</a:t>
            </a:fld>
            <a:endParaRPr lang="en-GB" noProof="0"/>
          </a:p>
        </p:txBody>
      </p:sp>
      <p:sp>
        <p:nvSpPr>
          <p:cNvPr id="8" name="Rectangle 1">
            <a:extLst>
              <a:ext uri="{FF2B5EF4-FFF2-40B4-BE49-F238E27FC236}">
                <a16:creationId xmlns:a16="http://schemas.microsoft.com/office/drawing/2014/main" id="{5349C5E0-5161-B1B0-1407-23AB05184BEF}"/>
              </a:ext>
            </a:extLst>
          </p:cNvPr>
          <p:cNvSpPr>
            <a:spLocks noChangeArrowheads="1"/>
          </p:cNvSpPr>
          <p:nvPr/>
        </p:nvSpPr>
        <p:spPr bwMode="auto">
          <a:xfrm>
            <a:off x="202248" y="644198"/>
            <a:ext cx="1219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noProof="0">
                <a:ln>
                  <a:noFill/>
                </a:ln>
                <a:solidFill>
                  <a:srgbClr val="000000"/>
                </a:solidFill>
                <a:effectLst/>
                <a:latin typeface="Times New Roman" panose="02020603050405020304" pitchFamily="18" charset="0"/>
                <a:cs typeface="Times New Roman" panose="02020603050405020304" pitchFamily="18" charset="0"/>
              </a:rPr>
              <a:t> </a:t>
            </a:r>
            <a:endParaRPr kumimoji="0" lang="en-GB" sz="1800" b="0" i="0" u="none" strike="noStrike" cap="none" normalizeH="0" baseline="0" noProof="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noProof="0">
              <a:ln>
                <a:noFill/>
              </a:ln>
              <a:solidFill>
                <a:schemeClr val="tx1"/>
              </a:solidFill>
              <a:effectLst/>
              <a:latin typeface="Arial" panose="020B0604020202020204" pitchFamily="34" charset="0"/>
            </a:endParaRPr>
          </a:p>
        </p:txBody>
      </p:sp>
      <p:graphicFrame>
        <p:nvGraphicFramePr>
          <p:cNvPr id="11" name="Content Placeholder 6">
            <a:extLst>
              <a:ext uri="{FF2B5EF4-FFF2-40B4-BE49-F238E27FC236}">
                <a16:creationId xmlns:a16="http://schemas.microsoft.com/office/drawing/2014/main" id="{6BF74C95-ED1C-5E19-279B-5202C5FC3936}"/>
              </a:ext>
            </a:extLst>
          </p:cNvPr>
          <p:cNvGraphicFramePr>
            <a:graphicFrameLocks noGrp="1"/>
          </p:cNvGraphicFramePr>
          <p:nvPr>
            <p:ph idx="1"/>
            <p:extLst>
              <p:ext uri="{D42A27DB-BD31-4B8C-83A1-F6EECF244321}">
                <p14:modId xmlns:p14="http://schemas.microsoft.com/office/powerpoint/2010/main" val="3445235001"/>
              </p:ext>
            </p:extLst>
          </p:nvPr>
        </p:nvGraphicFramePr>
        <p:xfrm>
          <a:off x="210634" y="718633"/>
          <a:ext cx="11835044" cy="4122460"/>
        </p:xfrm>
        <a:graphic>
          <a:graphicData uri="http://schemas.openxmlformats.org/drawingml/2006/table">
            <a:tbl>
              <a:tblPr/>
              <a:tblGrid>
                <a:gridCol w="2961204">
                  <a:extLst>
                    <a:ext uri="{9D8B030D-6E8A-4147-A177-3AD203B41FA5}">
                      <a16:colId xmlns:a16="http://schemas.microsoft.com/office/drawing/2014/main" val="3363746839"/>
                    </a:ext>
                  </a:extLst>
                </a:gridCol>
                <a:gridCol w="1133662">
                  <a:extLst>
                    <a:ext uri="{9D8B030D-6E8A-4147-A177-3AD203B41FA5}">
                      <a16:colId xmlns:a16="http://schemas.microsoft.com/office/drawing/2014/main" val="3286373614"/>
                    </a:ext>
                  </a:extLst>
                </a:gridCol>
                <a:gridCol w="6186281">
                  <a:extLst>
                    <a:ext uri="{9D8B030D-6E8A-4147-A177-3AD203B41FA5}">
                      <a16:colId xmlns:a16="http://schemas.microsoft.com/office/drawing/2014/main" val="128645365"/>
                    </a:ext>
                  </a:extLst>
                </a:gridCol>
                <a:gridCol w="1553897">
                  <a:extLst>
                    <a:ext uri="{9D8B030D-6E8A-4147-A177-3AD203B41FA5}">
                      <a16:colId xmlns:a16="http://schemas.microsoft.com/office/drawing/2014/main" val="890166258"/>
                    </a:ext>
                  </a:extLst>
                </a:gridCol>
              </a:tblGrid>
              <a:tr h="275018">
                <a:tc>
                  <a:txBody>
                    <a:bodyPr/>
                    <a:lstStyle/>
                    <a:p>
                      <a:pPr algn="l" fontAlgn="base">
                        <a:lnSpc>
                          <a:spcPts val="1650"/>
                        </a:lnSpc>
                        <a:buNone/>
                      </a:pPr>
                      <a:r>
                        <a:rPr lang="en-GB" sz="1100" b="1" i="0" noProof="0">
                          <a:solidFill>
                            <a:srgbClr val="FFFFFF"/>
                          </a:solidFill>
                          <a:effectLst/>
                          <a:latin typeface="Arial"/>
                        </a:rPr>
                        <a:t>Agenda Item ​</a:t>
                      </a:r>
                      <a:endParaRPr lang="en-GB" sz="1400" b="1" i="0" noProof="0">
                        <a:solidFill>
                          <a:srgbClr val="FFFFFF"/>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18288" cap="flat" cmpd="sng" algn="ctr">
                      <a:solidFill>
                        <a:srgbClr val="FFFFFF"/>
                      </a:solidFill>
                      <a:prstDash val="solid"/>
                      <a:round/>
                      <a:headEnd type="none" w="med" len="med"/>
                      <a:tailEnd type="none" w="med" len="med"/>
                    </a:lnB>
                    <a:solidFill>
                      <a:srgbClr val="09008C"/>
                    </a:solidFill>
                  </a:tcPr>
                </a:tc>
                <a:tc>
                  <a:txBody>
                    <a:bodyPr/>
                    <a:lstStyle/>
                    <a:p>
                      <a:pPr algn="l" fontAlgn="base">
                        <a:lnSpc>
                          <a:spcPts val="1650"/>
                        </a:lnSpc>
                        <a:buNone/>
                      </a:pPr>
                      <a:r>
                        <a:rPr lang="en-GB" sz="1100" b="1" i="0" noProof="0">
                          <a:solidFill>
                            <a:srgbClr val="FFFFFF"/>
                          </a:solidFill>
                          <a:effectLst/>
                          <a:latin typeface="Arial"/>
                        </a:rPr>
                        <a:t>Number ​</a:t>
                      </a:r>
                      <a:endParaRPr lang="en-GB" sz="1400" b="1" i="0" noProof="0">
                        <a:solidFill>
                          <a:srgbClr val="FFFFFF"/>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18288" cap="flat" cmpd="sng" algn="ctr">
                      <a:solidFill>
                        <a:srgbClr val="FFFFFF"/>
                      </a:solidFill>
                      <a:prstDash val="solid"/>
                      <a:round/>
                      <a:headEnd type="none" w="med" len="med"/>
                      <a:tailEnd type="none" w="med" len="med"/>
                    </a:lnB>
                    <a:solidFill>
                      <a:srgbClr val="09008C"/>
                    </a:solidFill>
                  </a:tcPr>
                </a:tc>
                <a:tc>
                  <a:txBody>
                    <a:bodyPr/>
                    <a:lstStyle/>
                    <a:p>
                      <a:pPr algn="l" fontAlgn="base">
                        <a:lnSpc>
                          <a:spcPts val="1650"/>
                        </a:lnSpc>
                        <a:buNone/>
                      </a:pPr>
                      <a:r>
                        <a:rPr lang="en-GB" sz="1100" b="1" i="0" noProof="0">
                          <a:solidFill>
                            <a:srgbClr val="FFFFFF"/>
                          </a:solidFill>
                          <a:effectLst/>
                          <a:latin typeface="Arial"/>
                        </a:rPr>
                        <a:t>Lead ​</a:t>
                      </a:r>
                      <a:endParaRPr lang="en-GB" sz="1400" b="1" i="0" noProof="0">
                        <a:solidFill>
                          <a:srgbClr val="FFFFFF"/>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18288" cap="flat" cmpd="sng" algn="ctr">
                      <a:solidFill>
                        <a:srgbClr val="FFFFFF"/>
                      </a:solidFill>
                      <a:prstDash val="solid"/>
                      <a:round/>
                      <a:headEnd type="none" w="med" len="med"/>
                      <a:tailEnd type="none" w="med" len="med"/>
                    </a:lnB>
                    <a:solidFill>
                      <a:srgbClr val="09008C"/>
                    </a:solidFill>
                  </a:tcPr>
                </a:tc>
                <a:tc>
                  <a:txBody>
                    <a:bodyPr/>
                    <a:lstStyle/>
                    <a:p>
                      <a:pPr algn="l" fontAlgn="base">
                        <a:lnSpc>
                          <a:spcPts val="1650"/>
                        </a:lnSpc>
                        <a:buNone/>
                      </a:pPr>
                      <a:r>
                        <a:rPr lang="en-GB" sz="1100" b="1" i="0" noProof="0">
                          <a:solidFill>
                            <a:srgbClr val="FFFFFF"/>
                          </a:solidFill>
                          <a:effectLst/>
                          <a:latin typeface="Arial"/>
                        </a:rPr>
                        <a:t>Approx Time​</a:t>
                      </a:r>
                      <a:endParaRPr lang="en-GB" sz="1400" b="1" i="0" noProof="0">
                        <a:solidFill>
                          <a:srgbClr val="FFFFFF"/>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18288" cap="flat" cmpd="sng" algn="ctr">
                      <a:solidFill>
                        <a:srgbClr val="FFFFFF"/>
                      </a:solidFill>
                      <a:prstDash val="solid"/>
                      <a:round/>
                      <a:headEnd type="none" w="med" len="med"/>
                      <a:tailEnd type="none" w="med" len="med"/>
                    </a:lnB>
                    <a:solidFill>
                      <a:srgbClr val="09008C"/>
                    </a:solidFill>
                  </a:tcPr>
                </a:tc>
                <a:extLst>
                  <a:ext uri="{0D108BD9-81ED-4DB2-BD59-A6C34878D82A}">
                    <a16:rowId xmlns:a16="http://schemas.microsoft.com/office/drawing/2014/main" val="3818428885"/>
                  </a:ext>
                </a:extLst>
              </a:tr>
              <a:tr h="275018">
                <a:tc gridSpan="4">
                  <a:txBody>
                    <a:bodyPr/>
                    <a:lstStyle/>
                    <a:p>
                      <a:pPr algn="l" fontAlgn="base">
                        <a:lnSpc>
                          <a:spcPts val="1650"/>
                        </a:lnSpc>
                        <a:buNone/>
                      </a:pPr>
                      <a:r>
                        <a:rPr lang="en-GB" sz="1100" b="1" i="0" noProof="0">
                          <a:solidFill>
                            <a:srgbClr val="09008C"/>
                          </a:solidFill>
                          <a:effectLst/>
                          <a:latin typeface="Arial"/>
                        </a:rPr>
                        <a:t>Standing Items</a:t>
                      </a:r>
                      <a:r>
                        <a:rPr lang="en-GB" sz="1100" b="0" i="0" noProof="0">
                          <a:solidFill>
                            <a:srgbClr val="000000"/>
                          </a:solidFill>
                          <a:effectLst/>
                          <a:latin typeface="Arial"/>
                        </a:rPr>
                        <a:t>​</a:t>
                      </a:r>
                      <a:endParaRPr lang="en-GB" sz="1400" b="0" i="0" noProof="0">
                        <a:solidFill>
                          <a:srgbClr val="000000"/>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18288"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38994677"/>
                  </a:ext>
                </a:extLst>
              </a:tr>
              <a:tr h="275018">
                <a:tc>
                  <a:txBody>
                    <a:bodyPr/>
                    <a:lstStyle/>
                    <a:p>
                      <a:pPr algn="l" fontAlgn="base">
                        <a:lnSpc>
                          <a:spcPts val="1650"/>
                        </a:lnSpc>
                        <a:buNone/>
                      </a:pPr>
                      <a:r>
                        <a:rPr lang="en-GB" sz="1100" b="0" i="0" noProof="0">
                          <a:solidFill>
                            <a:srgbClr val="09008C"/>
                          </a:solidFill>
                          <a:effectLst/>
                          <a:latin typeface="Arial"/>
                        </a:rPr>
                        <a:t>Welcome and Apologies</a:t>
                      </a:r>
                      <a:r>
                        <a:rPr lang="en-GB" sz="1100" b="0" i="0" noProof="0">
                          <a:solidFill>
                            <a:srgbClr val="000000"/>
                          </a:solidFill>
                          <a:effectLst/>
                          <a:latin typeface="Arial"/>
                        </a:rPr>
                        <a:t>​</a:t>
                      </a:r>
                      <a:endParaRPr lang="en-GB" sz="1400" b="0" i="0" noProof="0">
                        <a:solidFill>
                          <a:srgbClr val="000000"/>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algn="l" fontAlgn="auto">
                        <a:lnSpc>
                          <a:spcPts val="1650"/>
                        </a:lnSpc>
                        <a:buNone/>
                      </a:pPr>
                      <a:r>
                        <a:rPr lang="en-GB" sz="1100" b="0" i="0" noProof="0">
                          <a:solidFill>
                            <a:srgbClr val="000000"/>
                          </a:solidFill>
                          <a:effectLst/>
                          <a:latin typeface="Arial"/>
                        </a:rPr>
                        <a:t>​</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algn="l" fontAlgn="base">
                        <a:lnSpc>
                          <a:spcPts val="1650"/>
                        </a:lnSpc>
                        <a:buNone/>
                      </a:pPr>
                      <a:r>
                        <a:rPr lang="en-GB" sz="1100" b="0" i="0" noProof="0">
                          <a:solidFill>
                            <a:srgbClr val="09008C"/>
                          </a:solidFill>
                          <a:effectLst/>
                          <a:latin typeface="Arial"/>
                        </a:rPr>
                        <a:t>Simon Dawes (CMAG Facilitator)</a:t>
                      </a:r>
                      <a:r>
                        <a:rPr lang="en-GB" sz="1100" b="0" i="0" noProof="0">
                          <a:solidFill>
                            <a:srgbClr val="000000"/>
                          </a:solidFill>
                          <a:effectLst/>
                          <a:latin typeface="Arial"/>
                        </a:rPr>
                        <a:t>​</a:t>
                      </a:r>
                      <a:endParaRPr lang="en-GB" sz="1400" b="0" i="0" noProof="0">
                        <a:solidFill>
                          <a:srgbClr val="000000"/>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algn="l" fontAlgn="base">
                        <a:lnSpc>
                          <a:spcPts val="1650"/>
                        </a:lnSpc>
                        <a:buNone/>
                      </a:pPr>
                      <a:r>
                        <a:rPr lang="en-GB" sz="1100" b="0" i="0" noProof="0">
                          <a:solidFill>
                            <a:srgbClr val="09008C"/>
                          </a:solidFill>
                          <a:effectLst/>
                          <a:latin typeface="Arial"/>
                        </a:rPr>
                        <a:t>10:00</a:t>
                      </a:r>
                      <a:endParaRPr lang="en-GB" sz="1400" b="0" i="0" noProof="0">
                        <a:solidFill>
                          <a:srgbClr val="000000"/>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extLst>
                  <a:ext uri="{0D108BD9-81ED-4DB2-BD59-A6C34878D82A}">
                    <a16:rowId xmlns:a16="http://schemas.microsoft.com/office/drawing/2014/main" val="79415100"/>
                  </a:ext>
                </a:extLst>
              </a:tr>
              <a:tr h="275018">
                <a:tc>
                  <a:txBody>
                    <a:bodyPr/>
                    <a:lstStyle/>
                    <a:p>
                      <a:pPr algn="l" fontAlgn="base">
                        <a:lnSpc>
                          <a:spcPts val="1650"/>
                        </a:lnSpc>
                        <a:buNone/>
                      </a:pPr>
                      <a:r>
                        <a:rPr lang="en-GB" sz="1100" b="0" i="0" noProof="0">
                          <a:solidFill>
                            <a:srgbClr val="09008C"/>
                          </a:solidFill>
                          <a:effectLst/>
                          <a:latin typeface="Arial"/>
                        </a:rPr>
                        <a:t>CM Representative Updates</a:t>
                      </a:r>
                      <a:r>
                        <a:rPr lang="en-GB" sz="1100" b="0" i="0" noProof="0">
                          <a:solidFill>
                            <a:srgbClr val="000000"/>
                          </a:solidFill>
                          <a:effectLst/>
                          <a:latin typeface="Arial"/>
                        </a:rPr>
                        <a:t>​</a:t>
                      </a:r>
                      <a:endParaRPr lang="en-GB" sz="1400" b="0" i="0" noProof="0">
                        <a:solidFill>
                          <a:srgbClr val="000000"/>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tc>
                  <a:txBody>
                    <a:bodyPr/>
                    <a:lstStyle/>
                    <a:p>
                      <a:pPr algn="l" fontAlgn="auto">
                        <a:lnSpc>
                          <a:spcPts val="1650"/>
                        </a:lnSpc>
                        <a:buNone/>
                      </a:pPr>
                      <a:r>
                        <a:rPr lang="en-GB" sz="1100" b="0" i="0" noProof="0">
                          <a:solidFill>
                            <a:srgbClr val="000000"/>
                          </a:solidFill>
                          <a:effectLst/>
                          <a:latin typeface="Arial"/>
                        </a:rPr>
                        <a:t>​</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tc>
                  <a:txBody>
                    <a:bodyPr/>
                    <a:lstStyle/>
                    <a:p>
                      <a:pPr algn="l" fontAlgn="base">
                        <a:lnSpc>
                          <a:spcPts val="1650"/>
                        </a:lnSpc>
                        <a:buNone/>
                      </a:pPr>
                      <a:r>
                        <a:rPr lang="en-GB" sz="1100" b="0" i="0" noProof="0">
                          <a:solidFill>
                            <a:srgbClr val="09008C"/>
                          </a:solidFill>
                          <a:effectLst/>
                          <a:latin typeface="Arial"/>
                        </a:rPr>
                        <a:t>CM Settlement Body; EMR Delivery Body; Ofgem and DESNZ</a:t>
                      </a:r>
                      <a:r>
                        <a:rPr lang="en-GB" sz="1100" b="0" i="0" noProof="0">
                          <a:solidFill>
                            <a:srgbClr val="000000"/>
                          </a:solidFill>
                          <a:effectLst/>
                          <a:latin typeface="Arial"/>
                        </a:rPr>
                        <a:t>​</a:t>
                      </a:r>
                      <a:endParaRPr lang="en-GB" sz="1400" b="0" i="0" noProof="0">
                        <a:solidFill>
                          <a:srgbClr val="000000"/>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tc>
                  <a:txBody>
                    <a:bodyPr/>
                    <a:lstStyle/>
                    <a:p>
                      <a:pPr algn="l" fontAlgn="base">
                        <a:lnSpc>
                          <a:spcPts val="1650"/>
                        </a:lnSpc>
                        <a:buNone/>
                      </a:pPr>
                      <a:r>
                        <a:rPr lang="en-GB" sz="1100" b="0" i="0" noProof="0">
                          <a:solidFill>
                            <a:srgbClr val="09008C"/>
                          </a:solidFill>
                          <a:effectLst/>
                          <a:latin typeface="Arial"/>
                        </a:rPr>
                        <a:t>10:05</a:t>
                      </a:r>
                      <a:endParaRPr lang="en-GB" sz="1400" b="0" i="0" noProof="0">
                        <a:solidFill>
                          <a:srgbClr val="000000"/>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extLst>
                  <a:ext uri="{0D108BD9-81ED-4DB2-BD59-A6C34878D82A}">
                    <a16:rowId xmlns:a16="http://schemas.microsoft.com/office/drawing/2014/main" val="3048189046"/>
                  </a:ext>
                </a:extLst>
              </a:tr>
              <a:tr h="275018">
                <a:tc>
                  <a:txBody>
                    <a:bodyPr/>
                    <a:lstStyle/>
                    <a:p>
                      <a:pPr algn="l" fontAlgn="base">
                        <a:lnSpc>
                          <a:spcPts val="1650"/>
                        </a:lnSpc>
                        <a:buNone/>
                      </a:pPr>
                      <a:r>
                        <a:rPr lang="en-GB" sz="1100" b="0" i="0" kern="1200" noProof="0">
                          <a:solidFill>
                            <a:srgbClr val="09008C"/>
                          </a:solidFill>
                          <a:effectLst/>
                          <a:latin typeface="+mn-lt"/>
                          <a:ea typeface="+mn-ea"/>
                          <a:cs typeface="+mn-cs"/>
                        </a:rPr>
                        <a:t>CMAG Secretariat Update​</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algn="l" fontAlgn="auto">
                        <a:lnSpc>
                          <a:spcPts val="1650"/>
                        </a:lnSpc>
                        <a:buNone/>
                      </a:pPr>
                      <a:r>
                        <a:rPr lang="en-GB" sz="1100" b="0" i="0" noProof="0">
                          <a:solidFill>
                            <a:srgbClr val="000000"/>
                          </a:solidFill>
                          <a:effectLst/>
                          <a:latin typeface="Arial"/>
                        </a:rPr>
                        <a:t>​</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lang="en-GB" sz="1100" b="0" i="0" noProof="0">
                          <a:solidFill>
                            <a:srgbClr val="000000"/>
                          </a:solidFill>
                          <a:effectLst/>
                          <a:latin typeface="Arial"/>
                        </a:rPr>
                        <a:t>​</a:t>
                      </a:r>
                      <a:r>
                        <a:rPr lang="en-GB" sz="1100" b="0" i="0" noProof="0">
                          <a:solidFill>
                            <a:srgbClr val="09008C"/>
                          </a:solidFill>
                          <a:effectLst/>
                          <a:latin typeface="+mn-lt"/>
                        </a:rPr>
                        <a:t>Simon Dawes </a:t>
                      </a:r>
                      <a:endParaRPr lang="en-GB" sz="1100" b="0" i="0" noProof="0">
                        <a:solidFill>
                          <a:srgbClr val="000000"/>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algn="l" fontAlgn="base">
                        <a:lnSpc>
                          <a:spcPts val="1650"/>
                        </a:lnSpc>
                        <a:buNone/>
                      </a:pPr>
                      <a:r>
                        <a:rPr lang="en-GB" sz="1100" b="0" i="0" noProof="0">
                          <a:solidFill>
                            <a:srgbClr val="09008C"/>
                          </a:solidFill>
                          <a:effectLst/>
                          <a:latin typeface="Arial"/>
                        </a:rPr>
                        <a:t>10:30</a:t>
                      </a:r>
                      <a:endParaRPr lang="en-GB" sz="1400" b="0" i="0" noProof="0">
                        <a:solidFill>
                          <a:srgbClr val="000000"/>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extLst>
                  <a:ext uri="{0D108BD9-81ED-4DB2-BD59-A6C34878D82A}">
                    <a16:rowId xmlns:a16="http://schemas.microsoft.com/office/drawing/2014/main" val="2535349656"/>
                  </a:ext>
                </a:extLst>
              </a:tr>
              <a:tr h="275018">
                <a:tc>
                  <a:txBody>
                    <a:bodyPr/>
                    <a:lstStyle/>
                    <a:p>
                      <a:pPr algn="l" fontAlgn="base">
                        <a:lnSpc>
                          <a:spcPts val="1650"/>
                        </a:lnSpc>
                        <a:buNone/>
                      </a:pPr>
                      <a:r>
                        <a:rPr lang="en-GB" sz="1100" b="0" i="0" kern="1200" noProof="0">
                          <a:solidFill>
                            <a:srgbClr val="09008C"/>
                          </a:solidFill>
                          <a:effectLst/>
                          <a:latin typeface="+mn-lt"/>
                          <a:ea typeface="+mn-ea"/>
                          <a:cs typeface="+mn-cs"/>
                        </a:rPr>
                        <a:t>Industry Feedback</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algn="l" fontAlgn="auto">
                        <a:lnSpc>
                          <a:spcPts val="1650"/>
                        </a:lnSpc>
                        <a:buNone/>
                      </a:pPr>
                      <a:endParaRPr lang="en-GB" sz="1100" b="0" i="0" noProof="0">
                        <a:solidFill>
                          <a:srgbClr val="000000"/>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lang="en-GB" sz="1100" b="0" i="0" noProof="0">
                          <a:solidFill>
                            <a:srgbClr val="09008C"/>
                          </a:solidFill>
                          <a:effectLst/>
                          <a:latin typeface="+mn-lt"/>
                        </a:rPr>
                        <a:t>Simon Dawes </a:t>
                      </a:r>
                      <a:endParaRPr lang="en-GB" sz="1100" b="0" i="0" noProof="0">
                        <a:solidFill>
                          <a:srgbClr val="000000"/>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mn-lt"/>
                          <a:ea typeface="+mn-ea"/>
                          <a:cs typeface="+mn-cs"/>
                        </a:rPr>
                        <a:t>​</a:t>
                      </a:r>
                      <a:r>
                        <a:rPr kumimoji="0" lang="en-GB" sz="1100" b="0" i="0" u="none" strike="noStrike" kern="1200" cap="none" spc="0" normalizeH="0" baseline="0" noProof="0">
                          <a:ln>
                            <a:noFill/>
                          </a:ln>
                          <a:solidFill>
                            <a:srgbClr val="002060"/>
                          </a:solidFill>
                          <a:effectLst/>
                          <a:uLnTx/>
                          <a:uFillTx/>
                          <a:latin typeface="+mn-lt"/>
                          <a:ea typeface="+mn-ea"/>
                          <a:cs typeface="+mn-cs"/>
                        </a:rPr>
                        <a:t>10:35</a:t>
                      </a:r>
                      <a:endParaRPr kumimoji="0" lang="en-GB" sz="1400" b="0" i="0" u="none" strike="noStrike" kern="1200" cap="none" spc="0" normalizeH="0" baseline="0" noProof="0">
                        <a:ln>
                          <a:noFill/>
                        </a:ln>
                        <a:solidFill>
                          <a:srgbClr val="002060"/>
                        </a:solidFill>
                        <a:effectLst/>
                        <a:uLnTx/>
                        <a:uFillTx/>
                        <a:latin typeface="+mn-lt"/>
                        <a:ea typeface="+mn-ea"/>
                        <a:cs typeface="+mn-cs"/>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extLst>
                  <a:ext uri="{0D108BD9-81ED-4DB2-BD59-A6C34878D82A}">
                    <a16:rowId xmlns:a16="http://schemas.microsoft.com/office/drawing/2014/main" val="1703156186"/>
                  </a:ext>
                </a:extLst>
              </a:tr>
              <a:tr h="275018">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lang="en-GB" sz="1100" b="1" i="0" noProof="0">
                          <a:solidFill>
                            <a:srgbClr val="09008C"/>
                          </a:solidFill>
                          <a:effectLst/>
                          <a:latin typeface="+mn-lt"/>
                        </a:rPr>
                        <a:t>Discussion Items</a:t>
                      </a:r>
                      <a:endParaRPr lang="en-GB" sz="1400" b="0" i="0" noProof="0">
                        <a:solidFill>
                          <a:srgbClr val="000000"/>
                        </a:solidFill>
                        <a:effectLst/>
                        <a:latin typeface="+mn-lt"/>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tc>
                  <a:txBody>
                    <a:bodyPr/>
                    <a:lstStyle/>
                    <a:p>
                      <a:pPr algn="l" fontAlgn="auto">
                        <a:lnSpc>
                          <a:spcPts val="1650"/>
                        </a:lnSpc>
                        <a:buNone/>
                      </a:pPr>
                      <a:endParaRPr lang="en-GB" sz="1100" b="0" i="0" noProof="0">
                        <a:solidFill>
                          <a:srgbClr val="000000"/>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endParaRPr lang="en-GB" sz="1100" b="0" i="0" kern="1200" noProof="0">
                        <a:solidFill>
                          <a:srgbClr val="09008C"/>
                        </a:solidFill>
                        <a:effectLst/>
                        <a:latin typeface="Arial"/>
                        <a:ea typeface="+mn-ea"/>
                        <a:cs typeface="+mn-cs"/>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tc>
                  <a:txBody>
                    <a:bodyPr/>
                    <a:lstStyle/>
                    <a:p>
                      <a:pPr algn="l" fontAlgn="base">
                        <a:lnSpc>
                          <a:spcPts val="1650"/>
                        </a:lnSpc>
                        <a:buNone/>
                      </a:pPr>
                      <a:endParaRPr lang="en-GB" sz="1100" b="0" i="0" noProof="0">
                        <a:solidFill>
                          <a:srgbClr val="09008C"/>
                        </a:solidFill>
                        <a:effectLst/>
                        <a:latin typeface="Arial"/>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extLst>
                  <a:ext uri="{0D108BD9-81ED-4DB2-BD59-A6C34878D82A}">
                    <a16:rowId xmlns:a16="http://schemas.microsoft.com/office/drawing/2014/main" val="1289167722"/>
                  </a:ext>
                </a:extLst>
              </a:tr>
              <a:tr h="300609">
                <a:tc>
                  <a:txBody>
                    <a:bodyPr/>
                    <a:lstStyle/>
                    <a:p>
                      <a:pPr marL="0" algn="l" defTabSz="914400" rtl="0" eaLnBrk="1" fontAlgn="base" latinLnBrk="0" hangingPunct="1">
                        <a:lnSpc>
                          <a:spcPts val="1650"/>
                        </a:lnSpc>
                        <a:buNone/>
                      </a:pPr>
                      <a:r>
                        <a:rPr lang="en-GB" sz="1100" b="0" i="0" u="none" strike="noStrike" kern="1200" noProof="0">
                          <a:solidFill>
                            <a:srgbClr val="09008C"/>
                          </a:solidFill>
                          <a:effectLst/>
                          <a:latin typeface="+mn-lt"/>
                          <a:ea typeface="+mn-ea"/>
                          <a:cs typeface="+mn-cs"/>
                        </a:rPr>
                        <a:t>CP373 follow-on items</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lang="en-GB" sz="1100" b="0" i="0" kern="1200" noProof="0">
                          <a:solidFill>
                            <a:srgbClr val="09008C"/>
                          </a:solidFill>
                          <a:effectLst/>
                          <a:latin typeface="+mn-lt"/>
                          <a:ea typeface="+mn-ea"/>
                          <a:cs typeface="+mn-cs"/>
                        </a:rPr>
                        <a:t>45/01</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a:lnSpc>
                          <a:spcPts val="1650"/>
                        </a:lnSpc>
                        <a:spcBef>
                          <a:spcPts val="0"/>
                        </a:spcBef>
                        <a:spcAft>
                          <a:spcPts val="0"/>
                        </a:spcAft>
                        <a:buNone/>
                      </a:pPr>
                      <a:r>
                        <a:rPr lang="en-GB" sz="1100" b="0" i="0" u="none" strike="noStrike" kern="1200" noProof="0">
                          <a:solidFill>
                            <a:srgbClr val="09008C"/>
                          </a:solidFill>
                          <a:effectLst/>
                          <a:latin typeface="+mn-lt"/>
                          <a:ea typeface="+mn-ea"/>
                          <a:cs typeface="+mn-cs"/>
                        </a:rPr>
                        <a:t>Paul Farmer</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rtl="0" eaLnBrk="1" fontAlgn="base" latinLnBrk="0" hangingPunct="1">
                        <a:lnSpc>
                          <a:spcPts val="1650"/>
                        </a:lnSpc>
                        <a:spcBef>
                          <a:spcPts val="0"/>
                        </a:spcBef>
                        <a:spcAft>
                          <a:spcPts val="0"/>
                        </a:spcAft>
                        <a:buClrTx/>
                        <a:buSzTx/>
                        <a:buFontTx/>
                        <a:buNone/>
                      </a:pPr>
                      <a:endParaRPr lang="en-GB" sz="1100" b="0" i="0" kern="1200" noProof="0">
                        <a:solidFill>
                          <a:srgbClr val="09008C"/>
                        </a:solidFill>
                        <a:effectLst/>
                        <a:latin typeface="+mn-lt"/>
                        <a:ea typeface="+mn-ea"/>
                        <a:cs typeface="+mn-cs"/>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extLst>
                  <a:ext uri="{0D108BD9-81ED-4DB2-BD59-A6C34878D82A}">
                    <a16:rowId xmlns:a16="http://schemas.microsoft.com/office/drawing/2014/main" val="4291913343"/>
                  </a:ext>
                </a:extLst>
              </a:tr>
              <a:tr h="243373">
                <a:tc>
                  <a:txBody>
                    <a:bodyPr/>
                    <a:lstStyle/>
                    <a:p>
                      <a:pPr marL="0" algn="l" defTabSz="914400" rtl="0" eaLnBrk="1" fontAlgn="base" latinLnBrk="0" hangingPunct="1">
                        <a:lnSpc>
                          <a:spcPts val="1650"/>
                        </a:lnSpc>
                        <a:buNone/>
                      </a:pPr>
                      <a:r>
                        <a:rPr lang="en-GB" sz="1100" b="0" i="0" u="none" strike="noStrike" kern="1200" noProof="0">
                          <a:solidFill>
                            <a:srgbClr val="09008C"/>
                          </a:solidFill>
                          <a:effectLst/>
                          <a:latin typeface="+mn-lt"/>
                          <a:ea typeface="+mn-ea"/>
                          <a:cs typeface="+mn-cs"/>
                        </a:rPr>
                        <a:t>Secondary Trading review</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lang="en-GB" sz="1100" b="0" i="0" kern="1200" noProof="0">
                          <a:solidFill>
                            <a:srgbClr val="09008C"/>
                          </a:solidFill>
                          <a:effectLst/>
                          <a:latin typeface="+mn-lt"/>
                          <a:ea typeface="+mn-ea"/>
                          <a:cs typeface="+mn-cs"/>
                        </a:rPr>
                        <a:t>45/02</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a:lnSpc>
                          <a:spcPts val="1650"/>
                        </a:lnSpc>
                        <a:spcBef>
                          <a:spcPts val="0"/>
                        </a:spcBef>
                        <a:spcAft>
                          <a:spcPts val="0"/>
                        </a:spcAft>
                        <a:buNone/>
                      </a:pPr>
                      <a:r>
                        <a:rPr lang="en-GB" sz="1100" b="0" i="0" u="none" strike="noStrike" kern="1200" noProof="0">
                          <a:solidFill>
                            <a:srgbClr val="09008C"/>
                          </a:solidFill>
                          <a:effectLst/>
                          <a:latin typeface="+mn-lt"/>
                          <a:ea typeface="+mn-ea"/>
                          <a:cs typeface="+mn-cs"/>
                        </a:rPr>
                        <a:t>Chris Arnold</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rtl="0" eaLnBrk="1" fontAlgn="base" latinLnBrk="0" hangingPunct="1">
                        <a:lnSpc>
                          <a:spcPts val="1650"/>
                        </a:lnSpc>
                        <a:spcBef>
                          <a:spcPts val="0"/>
                        </a:spcBef>
                        <a:spcAft>
                          <a:spcPts val="0"/>
                        </a:spcAft>
                        <a:buClrTx/>
                        <a:buSzTx/>
                        <a:buFontTx/>
                        <a:buNone/>
                      </a:pPr>
                      <a:endParaRPr lang="en-GB" sz="1100" b="0" i="0" kern="1200" noProof="0">
                        <a:solidFill>
                          <a:srgbClr val="09008C"/>
                        </a:solidFill>
                        <a:effectLst/>
                        <a:latin typeface="+mn-lt"/>
                        <a:ea typeface="+mn-ea"/>
                        <a:cs typeface="+mn-cs"/>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extLst>
                  <a:ext uri="{0D108BD9-81ED-4DB2-BD59-A6C34878D82A}">
                    <a16:rowId xmlns:a16="http://schemas.microsoft.com/office/drawing/2014/main" val="2859957156"/>
                  </a:ext>
                </a:extLst>
              </a:tr>
              <a:tr h="270903">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lang="en-GB" sz="1100" b="1" i="0" kern="1200" noProof="0">
                          <a:solidFill>
                            <a:srgbClr val="09008C"/>
                          </a:solidFill>
                          <a:effectLst/>
                          <a:latin typeface="Arial"/>
                          <a:ea typeface="+mn-ea"/>
                          <a:cs typeface="+mn-cs"/>
                        </a:rPr>
                        <a:t>Decision Items</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tc>
                  <a:txBody>
                    <a:bodyPr/>
                    <a:lstStyle/>
                    <a:p>
                      <a:pPr algn="l" fontAlgn="base">
                        <a:lnSpc>
                          <a:spcPts val="1650"/>
                        </a:lnSpc>
                        <a:buNone/>
                      </a:pPr>
                      <a:endParaRPr lang="en-GB" sz="1400" b="0" i="0" noProof="0">
                        <a:solidFill>
                          <a:srgbClr val="000000"/>
                        </a:solidFill>
                        <a:effectLst/>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tc>
                  <a:txBody>
                    <a:bodyPr/>
                    <a:lstStyle/>
                    <a:p>
                      <a:pPr algn="l" fontAlgn="base">
                        <a:lnSpc>
                          <a:spcPts val="1650"/>
                        </a:lnSpc>
                        <a:buNone/>
                      </a:pPr>
                      <a:endParaRPr lang="en-GB" sz="1400" b="0" i="0" noProof="0">
                        <a:solidFill>
                          <a:srgbClr val="000000"/>
                        </a:solidFill>
                        <a:effectLst/>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tc>
                  <a:txBody>
                    <a:bodyPr/>
                    <a:lstStyle/>
                    <a:p>
                      <a:pPr algn="l" fontAlgn="base">
                        <a:lnSpc>
                          <a:spcPts val="1650"/>
                        </a:lnSpc>
                        <a:buNone/>
                      </a:pPr>
                      <a:endParaRPr lang="en-GB" sz="1400" b="0" i="0" noProof="0">
                        <a:solidFill>
                          <a:srgbClr val="000000"/>
                        </a:solidFill>
                        <a:effectLst/>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extLst>
                  <a:ext uri="{0D108BD9-81ED-4DB2-BD59-A6C34878D82A}">
                    <a16:rowId xmlns:a16="http://schemas.microsoft.com/office/drawing/2014/main" val="1103095586"/>
                  </a:ext>
                </a:extLst>
              </a:tr>
              <a:tr h="339203">
                <a:tc>
                  <a:txBody>
                    <a:bodyPr/>
                    <a:lstStyle/>
                    <a:p>
                      <a:pPr marL="0" algn="l" defTabSz="914400" rtl="0" eaLnBrk="1" fontAlgn="base" latinLnBrk="0" hangingPunct="1">
                        <a:lnSpc>
                          <a:spcPts val="1650"/>
                        </a:lnSpc>
                        <a:buNone/>
                      </a:pPr>
                      <a:r>
                        <a:rPr lang="en-GB" sz="1100" b="0" i="0" u="none" strike="noStrike" kern="1200">
                          <a:solidFill>
                            <a:srgbClr val="09008C"/>
                          </a:solidFill>
                          <a:effectLst/>
                          <a:latin typeface="+mn-lt"/>
                          <a:ea typeface="+mn-ea"/>
                          <a:cs typeface="+mn-cs"/>
                        </a:rPr>
                        <a:t>CP399: Capacity Provider obligations when disconnected due to TO/DNO infrastructure</a:t>
                      </a:r>
                      <a:r>
                        <a:rPr lang="en-GB" sz="1100" b="0" i="0" u="none" strike="noStrike" kern="1200" noProof="0">
                          <a:solidFill>
                            <a:srgbClr val="09008C"/>
                          </a:solidFill>
                          <a:effectLst/>
                          <a:latin typeface="+mn-lt"/>
                          <a:ea typeface="+mn-ea"/>
                          <a:cs typeface="+mn-cs"/>
                        </a:rPr>
                        <a:t>.</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lang="en-GB" sz="1100" b="0" i="0" kern="1200" noProof="0">
                          <a:solidFill>
                            <a:srgbClr val="09008C"/>
                          </a:solidFill>
                          <a:effectLst/>
                          <a:latin typeface="+mn-lt"/>
                          <a:ea typeface="+mn-ea"/>
                          <a:cs typeface="+mn-cs"/>
                        </a:rPr>
                        <a:t>45/03</a:t>
                      </a:r>
                    </a:p>
                    <a:p>
                      <a:pPr marL="0" marR="0" lvl="0" indent="0" algn="l" defTabSz="914400" rtl="0" eaLnBrk="1" fontAlgn="base" latinLnBrk="0" hangingPunct="1">
                        <a:lnSpc>
                          <a:spcPts val="1650"/>
                        </a:lnSpc>
                        <a:spcBef>
                          <a:spcPts val="0"/>
                        </a:spcBef>
                        <a:spcAft>
                          <a:spcPts val="0"/>
                        </a:spcAft>
                        <a:buClrTx/>
                        <a:buSzTx/>
                        <a:buFontTx/>
                        <a:buNone/>
                        <a:tabLst/>
                        <a:defRPr/>
                      </a:pPr>
                      <a:endParaRPr lang="en-GB" sz="1100" b="0" i="0" kern="1200" noProof="0">
                        <a:solidFill>
                          <a:srgbClr val="09008C"/>
                        </a:solidFill>
                        <a:effectLst/>
                        <a:latin typeface="+mn-lt"/>
                        <a:ea typeface="+mn-ea"/>
                        <a:cs typeface="+mn-cs"/>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a:lnSpc>
                          <a:spcPts val="1650"/>
                        </a:lnSpc>
                        <a:spcBef>
                          <a:spcPts val="0"/>
                        </a:spcBef>
                        <a:spcAft>
                          <a:spcPts val="0"/>
                        </a:spcAft>
                        <a:buNone/>
                      </a:pPr>
                      <a:r>
                        <a:rPr lang="en-GB" sz="1100" b="0" i="0" u="none" strike="noStrike" kern="1200" noProof="0">
                          <a:solidFill>
                            <a:srgbClr val="09008C"/>
                          </a:solidFill>
                          <a:effectLst/>
                          <a:latin typeface="+mn-lt"/>
                          <a:ea typeface="+mn-ea"/>
                          <a:cs typeface="+mn-cs"/>
                        </a:rPr>
                        <a:t>Chris Arnold</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rtl="0" eaLnBrk="1" fontAlgn="base" latinLnBrk="0" hangingPunct="1">
                        <a:lnSpc>
                          <a:spcPts val="1650"/>
                        </a:lnSpc>
                        <a:spcBef>
                          <a:spcPts val="0"/>
                        </a:spcBef>
                        <a:spcAft>
                          <a:spcPts val="0"/>
                        </a:spcAft>
                        <a:buClrTx/>
                        <a:buSzTx/>
                        <a:buFontTx/>
                        <a:buNone/>
                      </a:pPr>
                      <a:endParaRPr lang="en-GB" sz="1100" b="0" i="0" kern="1200" noProof="0">
                        <a:solidFill>
                          <a:srgbClr val="09008C"/>
                        </a:solidFill>
                        <a:effectLst/>
                        <a:latin typeface="+mn-lt"/>
                        <a:ea typeface="+mn-ea"/>
                        <a:cs typeface="+mn-cs"/>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extLst>
                  <a:ext uri="{0D108BD9-81ED-4DB2-BD59-A6C34878D82A}">
                    <a16:rowId xmlns:a16="http://schemas.microsoft.com/office/drawing/2014/main" val="1618336007"/>
                  </a:ext>
                </a:extLst>
              </a:tr>
              <a:tr h="284066">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lang="en-GB" sz="1100" b="1" i="0" kern="1200" noProof="0">
                          <a:solidFill>
                            <a:srgbClr val="09008C"/>
                          </a:solidFill>
                          <a:effectLst/>
                          <a:latin typeface="Arial"/>
                          <a:ea typeface="+mn-ea"/>
                          <a:cs typeface="+mn-cs"/>
                        </a:rPr>
                        <a:t>Information Items</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tc>
                  <a:txBody>
                    <a:bodyPr/>
                    <a:lstStyle/>
                    <a:p>
                      <a:pPr algn="l" fontAlgn="base">
                        <a:lnSpc>
                          <a:spcPts val="1650"/>
                        </a:lnSpc>
                        <a:buNone/>
                      </a:pPr>
                      <a:endParaRPr lang="en-GB" sz="1400" b="0" i="0" noProof="0">
                        <a:solidFill>
                          <a:srgbClr val="000000"/>
                        </a:solidFill>
                        <a:effectLst/>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tc>
                  <a:txBody>
                    <a:bodyPr/>
                    <a:lstStyle/>
                    <a:p>
                      <a:pPr algn="l" fontAlgn="base">
                        <a:lnSpc>
                          <a:spcPts val="1650"/>
                        </a:lnSpc>
                        <a:buNone/>
                      </a:pPr>
                      <a:endParaRPr lang="en-GB" sz="1400" b="0" i="0" noProof="0">
                        <a:solidFill>
                          <a:srgbClr val="000000"/>
                        </a:solidFill>
                        <a:effectLst/>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tc>
                  <a:txBody>
                    <a:bodyPr/>
                    <a:lstStyle/>
                    <a:p>
                      <a:pPr algn="l" fontAlgn="base">
                        <a:lnSpc>
                          <a:spcPts val="1650"/>
                        </a:lnSpc>
                        <a:buNone/>
                      </a:pPr>
                      <a:endParaRPr lang="en-GB" sz="1400" b="0" i="0" noProof="0">
                        <a:solidFill>
                          <a:srgbClr val="000000"/>
                        </a:solidFill>
                        <a:effectLst/>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CBDB"/>
                    </a:solidFill>
                  </a:tcPr>
                </a:tc>
                <a:extLst>
                  <a:ext uri="{0D108BD9-81ED-4DB2-BD59-A6C34878D82A}">
                    <a16:rowId xmlns:a16="http://schemas.microsoft.com/office/drawing/2014/main" val="1575183872"/>
                  </a:ext>
                </a:extLst>
              </a:tr>
              <a:tr h="300307">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lang="en-GB" sz="1100" b="0" i="0" u="none" strike="noStrike" kern="1200" noProof="0">
                          <a:solidFill>
                            <a:srgbClr val="09008C"/>
                          </a:solidFill>
                          <a:effectLst/>
                          <a:latin typeface="Arial"/>
                          <a:ea typeface="+mn-ea"/>
                          <a:cs typeface="+mn-cs"/>
                        </a:rPr>
                        <a:t>Forward Work Plan</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algn="l" fontAlgn="base">
                        <a:lnSpc>
                          <a:spcPts val="1650"/>
                        </a:lnSpc>
                        <a:buNone/>
                      </a:pPr>
                      <a:endParaRPr lang="en-GB" sz="1100" b="0" i="0" u="none" strike="noStrike" kern="1200" noProof="0">
                        <a:solidFill>
                          <a:srgbClr val="09008C"/>
                        </a:solidFill>
                        <a:effectLst/>
                        <a:latin typeface="Arial" panose="020B0604020202020204" pitchFamily="34" charset="0"/>
                        <a:ea typeface="+mn-ea"/>
                        <a:cs typeface="+mn-cs"/>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algn="l" fontAlgn="base">
                        <a:lnSpc>
                          <a:spcPts val="1650"/>
                        </a:lnSpc>
                        <a:buNone/>
                      </a:pPr>
                      <a:r>
                        <a:rPr lang="en-GB" sz="1100" b="0" i="0" u="none" strike="noStrike" kern="1200" noProof="0">
                          <a:solidFill>
                            <a:srgbClr val="09008C"/>
                          </a:solidFill>
                          <a:effectLst/>
                          <a:latin typeface="Arial"/>
                          <a:ea typeface="+mn-ea"/>
                          <a:cs typeface="+mn-cs"/>
                        </a:rPr>
                        <a:t>All</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9008C"/>
                        </a:solidFill>
                        <a:effectLst/>
                        <a:uLnTx/>
                        <a:uFillTx/>
                        <a:latin typeface="+mn-lt"/>
                        <a:ea typeface="+mn-ea"/>
                        <a:cs typeface="+mn-cs"/>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extLst>
                  <a:ext uri="{0D108BD9-81ED-4DB2-BD59-A6C34878D82A}">
                    <a16:rowId xmlns:a16="http://schemas.microsoft.com/office/drawing/2014/main" val="3638574585"/>
                  </a:ext>
                </a:extLst>
              </a:tr>
              <a:tr h="300307">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r>
                        <a:rPr lang="en-GB" sz="1100" b="0" i="0" u="none" strike="noStrike" kern="1200" noProof="0">
                          <a:solidFill>
                            <a:srgbClr val="09008C"/>
                          </a:solidFill>
                          <a:effectLst/>
                          <a:latin typeface="Arial"/>
                          <a:ea typeface="+mn-ea"/>
                          <a:cs typeface="+mn-cs"/>
                        </a:rPr>
                        <a:t>Any Other Business (AOB)</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algn="l" fontAlgn="base">
                        <a:lnSpc>
                          <a:spcPts val="1650"/>
                        </a:lnSpc>
                        <a:buNone/>
                      </a:pPr>
                      <a:endParaRPr lang="en-GB" sz="1100" b="0" i="0" u="none" strike="noStrike" kern="1200" noProof="0">
                        <a:solidFill>
                          <a:srgbClr val="09008C"/>
                        </a:solidFill>
                        <a:effectLst/>
                        <a:latin typeface="Arial" panose="020B0604020202020204" pitchFamily="34" charset="0"/>
                        <a:ea typeface="+mn-ea"/>
                        <a:cs typeface="+mn-cs"/>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algn="l" fontAlgn="base">
                        <a:lnSpc>
                          <a:spcPts val="1650"/>
                        </a:lnSpc>
                        <a:buNone/>
                      </a:pPr>
                      <a:r>
                        <a:rPr lang="en-GB" sz="1100" b="0" i="0" u="none" strike="noStrike" kern="1200" noProof="0">
                          <a:solidFill>
                            <a:srgbClr val="09008C"/>
                          </a:solidFill>
                          <a:effectLst/>
                          <a:latin typeface="Arial"/>
                          <a:ea typeface="+mn-ea"/>
                          <a:cs typeface="+mn-cs"/>
                        </a:rPr>
                        <a:t>All</a:t>
                      </a: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tc>
                  <a:txBody>
                    <a:bodyPr/>
                    <a:lstStyle/>
                    <a:p>
                      <a:pPr marL="0" marR="0" lvl="0" indent="0" algn="l" defTabSz="914400" rtl="0" eaLnBrk="1" fontAlgn="base" latinLnBrk="0" hangingPunct="1">
                        <a:lnSpc>
                          <a:spcPts val="165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9008C"/>
                        </a:solidFill>
                        <a:effectLst/>
                        <a:uLnTx/>
                        <a:uFillTx/>
                        <a:latin typeface="+mn-lt"/>
                        <a:ea typeface="+mn-ea"/>
                        <a:cs typeface="+mn-cs"/>
                      </a:endParaRPr>
                    </a:p>
                  </a:txBody>
                  <a:tcPr marL="68764" marR="68764" marT="34382" marB="3438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7EE"/>
                    </a:solidFill>
                  </a:tcPr>
                </a:tc>
                <a:extLst>
                  <a:ext uri="{0D108BD9-81ED-4DB2-BD59-A6C34878D82A}">
                    <a16:rowId xmlns:a16="http://schemas.microsoft.com/office/drawing/2014/main" val="1828441433"/>
                  </a:ext>
                </a:extLst>
              </a:tr>
            </a:tbl>
          </a:graphicData>
        </a:graphic>
      </p:graphicFrame>
      <p:graphicFrame>
        <p:nvGraphicFramePr>
          <p:cNvPr id="5" name="Table 4">
            <a:extLst>
              <a:ext uri="{FF2B5EF4-FFF2-40B4-BE49-F238E27FC236}">
                <a16:creationId xmlns:a16="http://schemas.microsoft.com/office/drawing/2014/main" id="{823FFAA7-4217-7864-1B75-1855AEB6CEE4}"/>
              </a:ext>
            </a:extLst>
          </p:cNvPr>
          <p:cNvGraphicFramePr>
            <a:graphicFrameLocks noGrp="1"/>
          </p:cNvGraphicFramePr>
          <p:nvPr>
            <p:extLst>
              <p:ext uri="{D42A27DB-BD31-4B8C-83A1-F6EECF244321}">
                <p14:modId xmlns:p14="http://schemas.microsoft.com/office/powerpoint/2010/main" val="2513518158"/>
              </p:ext>
            </p:extLst>
          </p:nvPr>
        </p:nvGraphicFramePr>
        <p:xfrm>
          <a:off x="210634" y="5147941"/>
          <a:ext cx="11835044" cy="807720"/>
        </p:xfrm>
        <a:graphic>
          <a:graphicData uri="http://schemas.openxmlformats.org/drawingml/2006/table">
            <a:tbl>
              <a:tblPr firstRow="1" bandRow="1">
                <a:tableStyleId>{5C22544A-7EE6-4342-B048-85BDC9FD1C3A}</a:tableStyleId>
              </a:tblPr>
              <a:tblGrid>
                <a:gridCol w="5927020">
                  <a:extLst>
                    <a:ext uri="{9D8B030D-6E8A-4147-A177-3AD203B41FA5}">
                      <a16:colId xmlns:a16="http://schemas.microsoft.com/office/drawing/2014/main" val="4181627518"/>
                    </a:ext>
                  </a:extLst>
                </a:gridCol>
                <a:gridCol w="5908024">
                  <a:extLst>
                    <a:ext uri="{9D8B030D-6E8A-4147-A177-3AD203B41FA5}">
                      <a16:colId xmlns:a16="http://schemas.microsoft.com/office/drawing/2014/main" val="1788873925"/>
                    </a:ext>
                  </a:extLst>
                </a:gridCol>
              </a:tblGrid>
              <a:tr h="0">
                <a:tc>
                  <a:txBody>
                    <a:bodyPr/>
                    <a:lstStyle/>
                    <a:p>
                      <a:pPr algn="ctr" fontAlgn="base">
                        <a:lnSpc>
                          <a:spcPts val="1425"/>
                        </a:lnSpc>
                        <a:buNone/>
                      </a:pPr>
                      <a:r>
                        <a:rPr lang="en-GB" sz="1200" b="1">
                          <a:solidFill>
                            <a:srgbClr val="FFFFFF"/>
                          </a:solidFill>
                          <a:effectLst/>
                          <a:latin typeface="Arial" panose="020B0604020202020204" pitchFamily="34" charset="0"/>
                        </a:rPr>
                        <a:t>Break Type</a:t>
                      </a:r>
                      <a:endParaRPr lang="en-GB" b="1">
                        <a:solidFill>
                          <a:srgbClr val="FFFFFF"/>
                        </a:solidFill>
                        <a:effectLst/>
                      </a:endParaRPr>
                    </a:p>
                  </a:txBody>
                  <a:tcPr>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51435" cap="flat" cmpd="sng" algn="ctr">
                      <a:solidFill>
                        <a:srgbClr val="FFFFFF"/>
                      </a:solidFill>
                      <a:prstDash val="solid"/>
                      <a:round/>
                      <a:headEnd type="none" w="med" len="med"/>
                      <a:tailEnd type="none" w="med" len="med"/>
                    </a:lnB>
                  </a:tcPr>
                </a:tc>
                <a:tc>
                  <a:txBody>
                    <a:bodyPr/>
                    <a:lstStyle/>
                    <a:p>
                      <a:pPr algn="ctr" fontAlgn="base">
                        <a:lnSpc>
                          <a:spcPts val="1425"/>
                        </a:lnSpc>
                        <a:buNone/>
                      </a:pPr>
                      <a:r>
                        <a:rPr lang="en-GB" sz="1200" b="1">
                          <a:solidFill>
                            <a:srgbClr val="FFFFFF"/>
                          </a:solidFill>
                          <a:effectLst/>
                          <a:latin typeface="Arial" panose="020B0604020202020204" pitchFamily="34" charset="0"/>
                        </a:rPr>
                        <a:t>Approx Time</a:t>
                      </a:r>
                      <a:endParaRPr lang="en-GB" b="1">
                        <a:solidFill>
                          <a:srgbClr val="FFFFFF"/>
                        </a:solidFill>
                        <a:effectLst/>
                      </a:endParaRPr>
                    </a:p>
                  </a:txBody>
                  <a:tcPr>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5143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77464282"/>
                  </a:ext>
                </a:extLst>
              </a:tr>
              <a:tr h="244888">
                <a:tc>
                  <a:txBody>
                    <a:bodyPr/>
                    <a:lstStyle/>
                    <a:p>
                      <a:pPr algn="ctr" fontAlgn="base">
                        <a:lnSpc>
                          <a:spcPts val="1425"/>
                        </a:lnSpc>
                        <a:buNone/>
                      </a:pPr>
                      <a:r>
                        <a:rPr lang="en-GB" sz="1200">
                          <a:solidFill>
                            <a:srgbClr val="09008C"/>
                          </a:solidFill>
                          <a:effectLst/>
                          <a:latin typeface="Arial" panose="020B0604020202020204" pitchFamily="34" charset="0"/>
                        </a:rPr>
                        <a:t>Comfort Break</a:t>
                      </a:r>
                      <a:endParaRPr lang="en-GB">
                        <a:effectLst/>
                      </a:endParaRPr>
                    </a:p>
                  </a:txBody>
                  <a:tcPr>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51435" cap="flat" cmpd="sng" algn="ctr">
                      <a:solidFill>
                        <a:srgbClr val="FFFFFF"/>
                      </a:solidFill>
                      <a:prstDash val="solid"/>
                      <a:round/>
                      <a:headEnd type="none" w="med" len="med"/>
                      <a:tailEnd type="none" w="med" len="med"/>
                    </a:lnT>
                    <a:lnB w="51435" cap="flat" cmpd="sng" algn="ctr">
                      <a:solidFill>
                        <a:srgbClr val="FFFFFF"/>
                      </a:solidFill>
                      <a:prstDash val="solid"/>
                      <a:round/>
                      <a:headEnd type="none" w="med" len="med"/>
                      <a:tailEnd type="none" w="med" len="med"/>
                    </a:lnB>
                  </a:tcPr>
                </a:tc>
                <a:tc>
                  <a:txBody>
                    <a:bodyPr/>
                    <a:lstStyle/>
                    <a:p>
                      <a:pPr algn="ctr" fontAlgn="base">
                        <a:lnSpc>
                          <a:spcPts val="1425"/>
                        </a:lnSpc>
                        <a:buNone/>
                      </a:pPr>
                      <a:r>
                        <a:rPr lang="en-GB" sz="1200">
                          <a:solidFill>
                            <a:srgbClr val="09008C"/>
                          </a:solidFill>
                          <a:effectLst/>
                          <a:latin typeface="Arial" panose="020B0604020202020204" pitchFamily="34" charset="0"/>
                        </a:rPr>
                        <a:t>11:30 – 11:40</a:t>
                      </a:r>
                      <a:endParaRPr lang="en-GB">
                        <a:effectLst/>
                      </a:endParaRPr>
                    </a:p>
                  </a:txBody>
                  <a:tcPr>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51435" cap="flat" cmpd="sng" algn="ctr">
                      <a:solidFill>
                        <a:srgbClr val="FFFFFF"/>
                      </a:solidFill>
                      <a:prstDash val="solid"/>
                      <a:round/>
                      <a:headEnd type="none" w="med" len="med"/>
                      <a:tailEnd type="none" w="med" len="med"/>
                    </a:lnT>
                    <a:lnB w="5143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86190959"/>
                  </a:ext>
                </a:extLst>
              </a:tr>
              <a:tr h="244888">
                <a:tc>
                  <a:txBody>
                    <a:bodyPr/>
                    <a:lstStyle/>
                    <a:p>
                      <a:pPr marL="0" marR="0" lvl="0" indent="0" algn="ctr" defTabSz="914400" rtl="0" eaLnBrk="1" fontAlgn="base" latinLnBrk="0" hangingPunct="1">
                        <a:lnSpc>
                          <a:spcPts val="1425"/>
                        </a:lnSpc>
                        <a:spcBef>
                          <a:spcPts val="0"/>
                        </a:spcBef>
                        <a:spcAft>
                          <a:spcPts val="0"/>
                        </a:spcAft>
                        <a:buClrTx/>
                        <a:buSzTx/>
                        <a:buFontTx/>
                        <a:buNone/>
                        <a:tabLst/>
                        <a:defRPr/>
                      </a:pPr>
                      <a:r>
                        <a:rPr lang="en-GB" sz="1200">
                          <a:solidFill>
                            <a:srgbClr val="09008C"/>
                          </a:solidFill>
                          <a:effectLst/>
                          <a:latin typeface="Arial" panose="020B0604020202020204" pitchFamily="34" charset="0"/>
                        </a:rPr>
                        <a:t>Lunch</a:t>
                      </a:r>
                      <a:endParaRPr lang="en-GB" sz="1200">
                        <a:effectLst/>
                      </a:endParaRPr>
                    </a:p>
                  </a:txBody>
                  <a:tcPr>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5143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tcPr>
                </a:tc>
                <a:tc>
                  <a:txBody>
                    <a:bodyPr/>
                    <a:lstStyle/>
                    <a:p>
                      <a:pPr marL="0" marR="0" lvl="0" indent="0" algn="ctr" defTabSz="914400" rtl="0" eaLnBrk="1" fontAlgn="base" latinLnBrk="0" hangingPunct="1">
                        <a:lnSpc>
                          <a:spcPts val="1425"/>
                        </a:lnSpc>
                        <a:spcBef>
                          <a:spcPts val="0"/>
                        </a:spcBef>
                        <a:spcAft>
                          <a:spcPts val="0"/>
                        </a:spcAft>
                        <a:buClrTx/>
                        <a:buSzTx/>
                        <a:buFontTx/>
                        <a:buNone/>
                        <a:tabLst/>
                        <a:defRPr/>
                      </a:pPr>
                      <a:r>
                        <a:rPr kumimoji="0" lang="en-GB" sz="1200" b="0" i="0" u="none" strike="noStrike" kern="1200" cap="none" spc="0" normalizeH="0" baseline="0" noProof="0">
                          <a:ln>
                            <a:noFill/>
                          </a:ln>
                          <a:solidFill>
                            <a:srgbClr val="09008C"/>
                          </a:solidFill>
                          <a:effectLst/>
                          <a:uLnTx/>
                          <a:uFillTx/>
                          <a:latin typeface="Arial" panose="020B0604020202020204" pitchFamily="34" charset="0"/>
                          <a:ea typeface="+mn-ea"/>
                          <a:cs typeface="+mn-cs"/>
                        </a:rPr>
                        <a:t>12:45 – 13:30</a:t>
                      </a:r>
                      <a:endParaRPr kumimoji="0" lang="en-GB" sz="1800" b="0" i="0" u="none" strike="noStrike" kern="1200" cap="none" spc="0" normalizeH="0" baseline="0" noProof="0">
                        <a:ln>
                          <a:noFill/>
                        </a:ln>
                        <a:solidFill>
                          <a:srgbClr val="000000"/>
                        </a:solidFill>
                        <a:effectLst/>
                        <a:uLnTx/>
                        <a:uFillTx/>
                        <a:latin typeface="+mn-lt"/>
                        <a:ea typeface="+mn-ea"/>
                        <a:cs typeface="+mn-cs"/>
                      </a:endParaRPr>
                    </a:p>
                  </a:txBody>
                  <a:tcPr>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5143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931443671"/>
                  </a:ext>
                </a:extLst>
              </a:tr>
            </a:tbl>
          </a:graphicData>
        </a:graphic>
      </p:graphicFrame>
    </p:spTree>
    <p:extLst>
      <p:ext uri="{BB962C8B-B14F-4D97-AF65-F5344CB8AC3E}">
        <p14:creationId xmlns:p14="http://schemas.microsoft.com/office/powerpoint/2010/main" val="1778268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3E473-02C0-4B09-D072-79F5DC47F5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95179F-5D45-2F4A-3449-82E4F516F6B5}"/>
              </a:ext>
            </a:extLst>
          </p:cNvPr>
          <p:cNvSpPr>
            <a:spLocks noGrp="1"/>
          </p:cNvSpPr>
          <p:nvPr>
            <p:ph type="title"/>
          </p:nvPr>
        </p:nvSpPr>
        <p:spPr/>
        <p:txBody>
          <a:bodyPr>
            <a:normAutofit/>
          </a:bodyPr>
          <a:lstStyle/>
          <a:p>
            <a:r>
              <a:rPr lang="en-GB"/>
              <a:t> </a:t>
            </a:r>
          </a:p>
        </p:txBody>
      </p:sp>
      <p:sp>
        <p:nvSpPr>
          <p:cNvPr id="8" name="TextBox 7">
            <a:extLst>
              <a:ext uri="{FF2B5EF4-FFF2-40B4-BE49-F238E27FC236}">
                <a16:creationId xmlns:a16="http://schemas.microsoft.com/office/drawing/2014/main" id="{0F4D0349-B747-EB75-6A91-0D7FC3EBFA8B}"/>
              </a:ext>
            </a:extLst>
          </p:cNvPr>
          <p:cNvSpPr txBox="1"/>
          <p:nvPr/>
        </p:nvSpPr>
        <p:spPr>
          <a:xfrm>
            <a:off x="252187" y="139148"/>
            <a:ext cx="11687626" cy="661720"/>
          </a:xfrm>
          <a:prstGeom prst="rect">
            <a:avLst/>
          </a:prstGeom>
          <a:noFill/>
        </p:spPr>
        <p:txBody>
          <a:bodyPr wrap="square" lIns="91440" tIns="45720" rIns="91440" bIns="45720" rtlCol="0" anchor="t">
            <a:spAutoFit/>
          </a:bodyPr>
          <a:lstStyle/>
          <a:p>
            <a:r>
              <a:rPr lang="en-GB" sz="3700">
                <a:latin typeface="Arial"/>
                <a:ea typeface="+mn-lt"/>
                <a:cs typeface="+mn-lt"/>
              </a:rPr>
              <a:t>Align balancing service terminology</a:t>
            </a:r>
          </a:p>
        </p:txBody>
      </p:sp>
      <p:sp>
        <p:nvSpPr>
          <p:cNvPr id="4" name="Slide Number Placeholder 3">
            <a:extLst>
              <a:ext uri="{FF2B5EF4-FFF2-40B4-BE49-F238E27FC236}">
                <a16:creationId xmlns:a16="http://schemas.microsoft.com/office/drawing/2014/main" id="{7B4FE2E9-3672-14BE-7421-698E9A33170E}"/>
              </a:ext>
            </a:extLst>
          </p:cNvPr>
          <p:cNvSpPr>
            <a:spLocks noGrp="1"/>
          </p:cNvSpPr>
          <p:nvPr>
            <p:ph type="sldNum" sz="quarter" idx="12"/>
          </p:nvPr>
        </p:nvSpPr>
        <p:spPr/>
        <p:txBody>
          <a:bodyPr/>
          <a:lstStyle/>
          <a:p>
            <a:fld id="{7D5E98F6-8FA4-B044-B643-EDB11A311320}" type="slidenum">
              <a:rPr lang="en-GB" smtClean="0"/>
              <a:t>20</a:t>
            </a:fld>
            <a:endParaRPr lang="en-GB"/>
          </a:p>
        </p:txBody>
      </p:sp>
      <p:sp>
        <p:nvSpPr>
          <p:cNvPr id="3" name="Date Placeholder 2">
            <a:extLst>
              <a:ext uri="{FF2B5EF4-FFF2-40B4-BE49-F238E27FC236}">
                <a16:creationId xmlns:a16="http://schemas.microsoft.com/office/drawing/2014/main" id="{800A7161-2172-FE35-00AE-722FA5796865}"/>
              </a:ext>
            </a:extLst>
          </p:cNvPr>
          <p:cNvSpPr>
            <a:spLocks noGrp="1"/>
          </p:cNvSpPr>
          <p:nvPr>
            <p:ph type="dt" sz="half" idx="10"/>
          </p:nvPr>
        </p:nvSpPr>
        <p:spPr/>
        <p:txBody>
          <a:bodyPr/>
          <a:lstStyle/>
          <a:p>
            <a:r>
              <a:rPr lang="en-US"/>
              <a:t>20/05/2025</a:t>
            </a:r>
            <a:endParaRPr lang="en-GB"/>
          </a:p>
        </p:txBody>
      </p:sp>
      <p:sp>
        <p:nvSpPr>
          <p:cNvPr id="12" name="TextBox 11">
            <a:extLst>
              <a:ext uri="{FF2B5EF4-FFF2-40B4-BE49-F238E27FC236}">
                <a16:creationId xmlns:a16="http://schemas.microsoft.com/office/drawing/2014/main" id="{352B2BDD-E610-4ACF-B7C9-10B6C350BD99}"/>
              </a:ext>
            </a:extLst>
          </p:cNvPr>
          <p:cNvSpPr txBox="1"/>
          <p:nvPr/>
        </p:nvSpPr>
        <p:spPr>
          <a:xfrm>
            <a:off x="252187" y="1098150"/>
            <a:ext cx="11577981"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00008B"/>
                </a:solidFill>
                <a:latin typeface="Arial"/>
                <a:cs typeface="Segoe UI"/>
              </a:rPr>
              <a:t>Proposed Solution</a:t>
            </a:r>
          </a:p>
          <a:p>
            <a:endParaRPr lang="en-US" sz="800">
              <a:solidFill>
                <a:srgbClr val="00008B"/>
              </a:solidFill>
              <a:latin typeface="Arial"/>
              <a:cs typeface="Segoe UI"/>
            </a:endParaRPr>
          </a:p>
          <a:p>
            <a:r>
              <a:rPr lang="en-GB" sz="1600"/>
              <a:t>Align Schedules 2 and 2A, section 3.1 to use RBS (as defined under Schedule 4) rather than the current broader definition.</a:t>
            </a:r>
            <a:endParaRPr lang="en-GB" sz="1600">
              <a:solidFill>
                <a:schemeClr val="tx1">
                  <a:lumMod val="85000"/>
                  <a:lumOff val="15000"/>
                </a:schemeClr>
              </a:solidFill>
              <a:cs typeface="Arial"/>
            </a:endParaRPr>
          </a:p>
          <a:p>
            <a:endParaRPr lang="en-GB" sz="1600">
              <a:solidFill>
                <a:schemeClr val="tx1">
                  <a:lumMod val="85000"/>
                  <a:lumOff val="15000"/>
                </a:schemeClr>
              </a:solidFill>
              <a:latin typeface="Arial"/>
              <a:cs typeface="Arial"/>
            </a:endParaRPr>
          </a:p>
          <a:p>
            <a:r>
              <a:rPr lang="en-GB" sz="1600">
                <a:solidFill>
                  <a:schemeClr val="tx1">
                    <a:lumMod val="85000"/>
                    <a:lumOff val="15000"/>
                  </a:schemeClr>
                </a:solidFill>
                <a:latin typeface="Arial"/>
                <a:cs typeface="Arial"/>
              </a:rPr>
              <a:t>SCHEDULE 2: BASELINE METHODOLOGY:</a:t>
            </a:r>
          </a:p>
          <a:p>
            <a:r>
              <a:rPr lang="en-GB" sz="1600">
                <a:solidFill>
                  <a:schemeClr val="tx1">
                    <a:lumMod val="85000"/>
                    <a:lumOff val="15000"/>
                  </a:schemeClr>
                </a:solidFill>
                <a:latin typeface="Arial"/>
                <a:cs typeface="Arial"/>
              </a:rPr>
              <a:t>3	Baseline calculation </a:t>
            </a:r>
          </a:p>
          <a:p>
            <a:r>
              <a:rPr lang="en-GB" sz="1600">
                <a:solidFill>
                  <a:schemeClr val="tx1">
                    <a:lumMod val="85000"/>
                    <a:lumOff val="15000"/>
                  </a:schemeClr>
                </a:solidFill>
                <a:latin typeface="Arial"/>
                <a:cs typeface="Arial"/>
              </a:rPr>
              <a:t>3.1	Each Demand Sample must be amended by:</a:t>
            </a:r>
          </a:p>
          <a:p>
            <a:r>
              <a:rPr lang="en-GB" sz="1600">
                <a:solidFill>
                  <a:schemeClr val="tx1">
                    <a:lumMod val="85000"/>
                    <a:lumOff val="15000"/>
                  </a:schemeClr>
                </a:solidFill>
                <a:latin typeface="Arial"/>
                <a:cs typeface="Arial"/>
              </a:rPr>
              <a:t>	3.1.1	adding any energy being provided by the reduction of consumption or increase in generation; and</a:t>
            </a:r>
          </a:p>
          <a:p>
            <a:r>
              <a:rPr lang="en-GB" sz="1600">
                <a:solidFill>
                  <a:schemeClr val="tx1">
                    <a:lumMod val="85000"/>
                    <a:lumOff val="15000"/>
                  </a:schemeClr>
                </a:solidFill>
                <a:latin typeface="Arial"/>
                <a:cs typeface="Arial"/>
              </a:rPr>
              <a:t>	3.1.2	subtracting any energy being consumed or generation not being provided, in each case for the purposes 		of a </a:t>
            </a:r>
            <a:r>
              <a:rPr lang="en-GB" sz="1600">
                <a:solidFill>
                  <a:srgbClr val="FF0000"/>
                </a:solidFill>
                <a:latin typeface="Arial"/>
                <a:cs typeface="Arial"/>
              </a:rPr>
              <a:t>Relevant </a:t>
            </a:r>
            <a:r>
              <a:rPr lang="en-GB" sz="1600" err="1">
                <a:solidFill>
                  <a:srgbClr val="FF0000"/>
                </a:solidFill>
                <a:latin typeface="Arial"/>
                <a:cs typeface="Arial"/>
              </a:rPr>
              <a:t>B</a:t>
            </a:r>
            <a:r>
              <a:rPr lang="en-GB" sz="1600" strike="sngStrike" err="1">
                <a:solidFill>
                  <a:srgbClr val="FF0000"/>
                </a:solidFill>
                <a:latin typeface="Arial"/>
                <a:cs typeface="Arial"/>
              </a:rPr>
              <a:t>b</a:t>
            </a:r>
            <a:r>
              <a:rPr lang="en-GB" sz="1600" err="1">
                <a:latin typeface="Arial"/>
                <a:cs typeface="Arial"/>
              </a:rPr>
              <a:t>alancing</a:t>
            </a:r>
            <a:r>
              <a:rPr lang="en-GB" sz="1600">
                <a:latin typeface="Arial"/>
                <a:cs typeface="Arial"/>
              </a:rPr>
              <a:t> </a:t>
            </a:r>
            <a:r>
              <a:rPr lang="en-GB" sz="1600" err="1">
                <a:solidFill>
                  <a:srgbClr val="FF0000"/>
                </a:solidFill>
                <a:latin typeface="Arial"/>
                <a:cs typeface="Arial"/>
              </a:rPr>
              <a:t>S</a:t>
            </a:r>
            <a:r>
              <a:rPr lang="en-GB" sz="1600" strike="sngStrike" err="1">
                <a:solidFill>
                  <a:srgbClr val="FF0000"/>
                </a:solidFill>
                <a:latin typeface="Arial"/>
                <a:cs typeface="Arial"/>
              </a:rPr>
              <a:t>s</a:t>
            </a:r>
            <a:r>
              <a:rPr lang="en-GB" sz="1600" err="1">
                <a:latin typeface="Arial"/>
                <a:cs typeface="Arial"/>
              </a:rPr>
              <a:t>ervice</a:t>
            </a:r>
            <a:r>
              <a:rPr lang="en-GB" sz="1600">
                <a:latin typeface="Arial"/>
                <a:cs typeface="Arial"/>
              </a:rPr>
              <a:t> </a:t>
            </a:r>
            <a:r>
              <a:rPr lang="en-GB" sz="1600" strike="sngStrike">
                <a:solidFill>
                  <a:srgbClr val="FF0000"/>
                </a:solidFill>
                <a:latin typeface="Arial"/>
                <a:cs typeface="Arial"/>
              </a:rPr>
              <a:t>defined as such pursuant to Standard Condition C16 of the </a:t>
            </a:r>
            <a:r>
              <a:rPr lang="en-GB" sz="1600">
                <a:solidFill>
                  <a:srgbClr val="FF0000"/>
                </a:solidFill>
                <a:latin typeface="Arial"/>
                <a:cs typeface="Arial"/>
              </a:rPr>
              <a:t>			</a:t>
            </a:r>
            <a:r>
              <a:rPr lang="en-GB" sz="1600" strike="sngStrike">
                <a:solidFill>
                  <a:srgbClr val="FF0000"/>
                </a:solidFill>
                <a:latin typeface="Arial"/>
                <a:cs typeface="Arial"/>
              </a:rPr>
              <a:t>Transmission Licence</a:t>
            </a:r>
            <a:r>
              <a:rPr lang="en-GB" sz="1600">
                <a:latin typeface="Arial"/>
                <a:cs typeface="Arial"/>
              </a:rPr>
              <a:t> </a:t>
            </a:r>
            <a:r>
              <a:rPr lang="en-GB" sz="1600">
                <a:solidFill>
                  <a:schemeClr val="tx1">
                    <a:lumMod val="85000"/>
                    <a:lumOff val="15000"/>
                  </a:schemeClr>
                </a:solidFill>
                <a:latin typeface="Arial"/>
                <a:cs typeface="Arial"/>
              </a:rPr>
              <a:t>and provided by the DSR CMU Component during the period to which it relates 		(each an “Adjusted Demand Sample”).</a:t>
            </a:r>
          </a:p>
          <a:p>
            <a:endParaRPr lang="en-GB" sz="1600">
              <a:solidFill>
                <a:schemeClr val="tx1">
                  <a:lumMod val="85000"/>
                  <a:lumOff val="15000"/>
                </a:schemeClr>
              </a:solidFill>
              <a:latin typeface="Arial"/>
              <a:cs typeface="Arial"/>
            </a:endParaRPr>
          </a:p>
          <a:p>
            <a:r>
              <a:rPr lang="en-GB" sz="1600">
                <a:solidFill>
                  <a:schemeClr val="tx1">
                    <a:lumMod val="85000"/>
                    <a:lumOff val="15000"/>
                  </a:schemeClr>
                </a:solidFill>
                <a:latin typeface="Arial"/>
                <a:cs typeface="Arial"/>
              </a:rPr>
              <a:t>SCHEDULE 2A: BASELINE METHODOLOGY FOR STORAGE FACILITIES:</a:t>
            </a:r>
          </a:p>
          <a:p>
            <a:r>
              <a:rPr lang="en-GB" sz="1600">
                <a:solidFill>
                  <a:schemeClr val="tx1">
                    <a:lumMod val="85000"/>
                    <a:lumOff val="15000"/>
                  </a:schemeClr>
                </a:solidFill>
                <a:latin typeface="Arial"/>
                <a:cs typeface="Arial"/>
              </a:rPr>
              <a:t>3	Baseline calculation </a:t>
            </a:r>
          </a:p>
          <a:p>
            <a:r>
              <a:rPr lang="en-GB" sz="1600">
                <a:solidFill>
                  <a:schemeClr val="tx1">
                    <a:lumMod val="85000"/>
                    <a:lumOff val="15000"/>
                  </a:schemeClr>
                </a:solidFill>
                <a:latin typeface="Arial"/>
                <a:cs typeface="Arial"/>
              </a:rPr>
              <a:t>3.1	Each Demand Sample must be amended by:</a:t>
            </a:r>
          </a:p>
          <a:p>
            <a:r>
              <a:rPr lang="en-GB" sz="1600">
                <a:solidFill>
                  <a:schemeClr val="tx1">
                    <a:lumMod val="85000"/>
                    <a:lumOff val="15000"/>
                  </a:schemeClr>
                </a:solidFill>
                <a:latin typeface="Arial"/>
                <a:cs typeface="Arial"/>
              </a:rPr>
              <a:t>	3.1.1	adding any energy being provided by the reduction of consumption or increase in generation; and</a:t>
            </a:r>
          </a:p>
          <a:p>
            <a:r>
              <a:rPr lang="en-GB" sz="1600">
                <a:solidFill>
                  <a:schemeClr val="tx1">
                    <a:lumMod val="85000"/>
                    <a:lumOff val="15000"/>
                  </a:schemeClr>
                </a:solidFill>
                <a:latin typeface="Arial"/>
                <a:cs typeface="Arial"/>
              </a:rPr>
              <a:t>	3.1.2	subtracting any energy being consumed or generation not being provided, in each case for the purposes 		of a </a:t>
            </a:r>
            <a:r>
              <a:rPr lang="en-GB" sz="1600">
                <a:solidFill>
                  <a:srgbClr val="FF0000"/>
                </a:solidFill>
                <a:cs typeface="Arial"/>
              </a:rPr>
              <a:t>Relevant </a:t>
            </a:r>
            <a:r>
              <a:rPr lang="en-GB" sz="1600" err="1">
                <a:solidFill>
                  <a:srgbClr val="FF0000"/>
                </a:solidFill>
                <a:cs typeface="Arial"/>
              </a:rPr>
              <a:t>B</a:t>
            </a:r>
            <a:r>
              <a:rPr lang="en-GB" sz="1600" strike="sngStrike" err="1">
                <a:solidFill>
                  <a:srgbClr val="FF0000"/>
                </a:solidFill>
                <a:cs typeface="Arial"/>
              </a:rPr>
              <a:t>b</a:t>
            </a:r>
            <a:r>
              <a:rPr lang="en-GB" sz="1600" err="1">
                <a:cs typeface="Arial"/>
              </a:rPr>
              <a:t>alancing</a:t>
            </a:r>
            <a:r>
              <a:rPr lang="en-GB" sz="1600">
                <a:cs typeface="Arial"/>
              </a:rPr>
              <a:t> </a:t>
            </a:r>
            <a:r>
              <a:rPr lang="en-GB" sz="1600" err="1">
                <a:solidFill>
                  <a:srgbClr val="FF0000"/>
                </a:solidFill>
                <a:cs typeface="Arial"/>
              </a:rPr>
              <a:t>S</a:t>
            </a:r>
            <a:r>
              <a:rPr lang="en-GB" sz="1600" strike="sngStrike" err="1">
                <a:solidFill>
                  <a:srgbClr val="FF0000"/>
                </a:solidFill>
                <a:cs typeface="Arial"/>
              </a:rPr>
              <a:t>s</a:t>
            </a:r>
            <a:r>
              <a:rPr lang="en-GB" sz="1600" err="1">
                <a:cs typeface="Arial"/>
              </a:rPr>
              <a:t>ervice</a:t>
            </a:r>
            <a:r>
              <a:rPr lang="en-GB" sz="1600">
                <a:cs typeface="Arial"/>
              </a:rPr>
              <a:t> </a:t>
            </a:r>
            <a:r>
              <a:rPr lang="en-GB" sz="1600" strike="sngStrike">
                <a:solidFill>
                  <a:srgbClr val="FF0000"/>
                </a:solidFill>
                <a:latin typeface="Arial"/>
                <a:cs typeface="Arial"/>
              </a:rPr>
              <a:t>defined as such pursuant to Standard Condition C16 of the</a:t>
            </a:r>
            <a:r>
              <a:rPr lang="en-GB" sz="1600">
                <a:solidFill>
                  <a:srgbClr val="FF0000"/>
                </a:solidFill>
                <a:latin typeface="Arial"/>
                <a:cs typeface="Arial"/>
              </a:rPr>
              <a:t> 			</a:t>
            </a:r>
            <a:r>
              <a:rPr lang="en-GB" sz="1600" strike="sngStrike">
                <a:solidFill>
                  <a:srgbClr val="FF0000"/>
                </a:solidFill>
                <a:latin typeface="Arial"/>
                <a:cs typeface="Arial"/>
              </a:rPr>
              <a:t>Transmission Licence</a:t>
            </a:r>
            <a:r>
              <a:rPr lang="en-GB" sz="1600">
                <a:solidFill>
                  <a:schemeClr val="tx1">
                    <a:lumMod val="85000"/>
                    <a:lumOff val="15000"/>
                  </a:schemeClr>
                </a:solidFill>
                <a:latin typeface="Arial"/>
                <a:cs typeface="Arial"/>
              </a:rPr>
              <a:t> and provided by the DSR CMU Component during the period to which it relates 		(each an “Adjusted Demand Sample”).</a:t>
            </a:r>
          </a:p>
          <a:p>
            <a:endParaRPr lang="en-US" sz="1600">
              <a:solidFill>
                <a:schemeClr val="tx1">
                  <a:lumMod val="85000"/>
                  <a:lumOff val="15000"/>
                </a:schemeClr>
              </a:solidFill>
              <a:latin typeface="Arial"/>
              <a:cs typeface="Arial"/>
            </a:endParaRPr>
          </a:p>
        </p:txBody>
      </p:sp>
    </p:spTree>
    <p:extLst>
      <p:ext uri="{BB962C8B-B14F-4D97-AF65-F5344CB8AC3E}">
        <p14:creationId xmlns:p14="http://schemas.microsoft.com/office/powerpoint/2010/main" val="1499160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28A9C-7B6D-8482-6E1B-14F600BA096A}"/>
              </a:ext>
            </a:extLst>
          </p:cNvPr>
          <p:cNvSpPr>
            <a:spLocks noGrp="1"/>
          </p:cNvSpPr>
          <p:nvPr>
            <p:ph type="title"/>
          </p:nvPr>
        </p:nvSpPr>
        <p:spPr>
          <a:xfrm>
            <a:off x="838200" y="2595908"/>
            <a:ext cx="10515600" cy="1325563"/>
          </a:xfrm>
        </p:spPr>
        <p:txBody>
          <a:bodyPr vert="horz" lIns="91440" tIns="45720" rIns="91440" bIns="45720" rtlCol="0" anchor="ctr">
            <a:noAutofit/>
          </a:bodyPr>
          <a:lstStyle/>
          <a:p>
            <a:pPr algn="ctr"/>
            <a:r>
              <a:rPr lang="en-GB" sz="4000">
                <a:solidFill>
                  <a:srgbClr val="002060"/>
                </a:solidFill>
                <a:latin typeface="Arial"/>
                <a:cs typeface="Arial"/>
              </a:rPr>
              <a:t>Inconsistencies between DSR Test and Stress Event Baseline Methodologies</a:t>
            </a:r>
            <a:endParaRPr lang="en-GB" sz="4000">
              <a:latin typeface="Arial"/>
              <a:cs typeface="Arial"/>
            </a:endParaRPr>
          </a:p>
          <a:p>
            <a:endParaRPr lang="en-GB"/>
          </a:p>
        </p:txBody>
      </p:sp>
      <p:sp>
        <p:nvSpPr>
          <p:cNvPr id="3" name="Date Placeholder 2">
            <a:extLst>
              <a:ext uri="{FF2B5EF4-FFF2-40B4-BE49-F238E27FC236}">
                <a16:creationId xmlns:a16="http://schemas.microsoft.com/office/drawing/2014/main" id="{BA06070A-B443-3367-AFBB-771A81F0D4BD}"/>
              </a:ext>
            </a:extLst>
          </p:cNvPr>
          <p:cNvSpPr>
            <a:spLocks noGrp="1"/>
          </p:cNvSpPr>
          <p:nvPr>
            <p:ph type="dt" sz="half" idx="10"/>
          </p:nvPr>
        </p:nvSpPr>
        <p:spPr/>
        <p:txBody>
          <a:bodyPr/>
          <a:lstStyle/>
          <a:p>
            <a:r>
              <a:rPr lang="en-US"/>
              <a:t>20/05/2025</a:t>
            </a:r>
            <a:endParaRPr lang="en-GB"/>
          </a:p>
        </p:txBody>
      </p:sp>
      <p:sp>
        <p:nvSpPr>
          <p:cNvPr id="4" name="Slide Number Placeholder 3">
            <a:extLst>
              <a:ext uri="{FF2B5EF4-FFF2-40B4-BE49-F238E27FC236}">
                <a16:creationId xmlns:a16="http://schemas.microsoft.com/office/drawing/2014/main" id="{7AAC89C1-F2A5-508B-6B17-77226C7B940C}"/>
              </a:ext>
            </a:extLst>
          </p:cNvPr>
          <p:cNvSpPr>
            <a:spLocks noGrp="1"/>
          </p:cNvSpPr>
          <p:nvPr>
            <p:ph type="sldNum" sz="quarter" idx="12"/>
          </p:nvPr>
        </p:nvSpPr>
        <p:spPr/>
        <p:txBody>
          <a:bodyPr/>
          <a:lstStyle/>
          <a:p>
            <a:fld id="{7D5E98F6-8FA4-B044-B643-EDB11A311320}" type="slidenum">
              <a:rPr lang="en-GB" smtClean="0"/>
              <a:t>21</a:t>
            </a:fld>
            <a:endParaRPr lang="en-GB"/>
          </a:p>
        </p:txBody>
      </p:sp>
    </p:spTree>
    <p:extLst>
      <p:ext uri="{BB962C8B-B14F-4D97-AF65-F5344CB8AC3E}">
        <p14:creationId xmlns:p14="http://schemas.microsoft.com/office/powerpoint/2010/main" val="1713015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6F22D-0C41-F125-5E1B-EE41CE130C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A17671-0290-EFCD-F03A-C7CD9FB96574}"/>
              </a:ext>
            </a:extLst>
          </p:cNvPr>
          <p:cNvSpPr>
            <a:spLocks noGrp="1"/>
          </p:cNvSpPr>
          <p:nvPr>
            <p:ph type="title"/>
          </p:nvPr>
        </p:nvSpPr>
        <p:spPr/>
        <p:txBody>
          <a:bodyPr>
            <a:normAutofit/>
          </a:bodyPr>
          <a:lstStyle/>
          <a:p>
            <a:r>
              <a:rPr lang="en-GB" noProof="0"/>
              <a:t> </a:t>
            </a:r>
          </a:p>
        </p:txBody>
      </p:sp>
      <p:sp>
        <p:nvSpPr>
          <p:cNvPr id="7" name="TextBox 6">
            <a:extLst>
              <a:ext uri="{FF2B5EF4-FFF2-40B4-BE49-F238E27FC236}">
                <a16:creationId xmlns:a16="http://schemas.microsoft.com/office/drawing/2014/main" id="{0A0A3CD9-81F9-5181-590E-9BC5D02B0972}"/>
              </a:ext>
            </a:extLst>
          </p:cNvPr>
          <p:cNvSpPr txBox="1"/>
          <p:nvPr/>
        </p:nvSpPr>
        <p:spPr>
          <a:xfrm>
            <a:off x="252187" y="843965"/>
            <a:ext cx="11339142" cy="5539978"/>
          </a:xfrm>
          <a:prstGeom prst="rect">
            <a:avLst/>
          </a:prstGeom>
          <a:noFill/>
        </p:spPr>
        <p:txBody>
          <a:bodyPr wrap="square" lIns="91440" tIns="45720" rIns="91440" bIns="45720" rtlCol="0" anchor="t">
            <a:spAutoFit/>
          </a:bodyPr>
          <a:lstStyle/>
          <a:p>
            <a:pPr lvl="0">
              <a:defRPr/>
            </a:pPr>
            <a:r>
              <a:rPr lang="en-GB" sz="1600" b="1">
                <a:solidFill>
                  <a:schemeClr val="accent1"/>
                </a:solidFill>
                <a:cs typeface="Arial" panose="020B0604020202020204"/>
              </a:rPr>
              <a:t>Background</a:t>
            </a:r>
          </a:p>
          <a:p>
            <a:pPr lvl="0">
              <a:defRPr/>
            </a:pPr>
            <a:r>
              <a:rPr lang="en-GB" sz="1600">
                <a:solidFill>
                  <a:srgbClr val="000000"/>
                </a:solidFill>
                <a:cs typeface="Arial" panose="020B0604020202020204"/>
              </a:rPr>
              <a:t>Previous DSR agreements have been for a single year, but now multi-year Capacity Agreements for Unproven DSR CMUs are allowed.</a:t>
            </a:r>
          </a:p>
          <a:p>
            <a:pPr lvl="0">
              <a:defRPr/>
            </a:pPr>
            <a:endParaRPr kumimoji="0" lang="en-GB" sz="1600" b="0" i="0" u="none" strike="noStrike" kern="1200" cap="none" spc="0" normalizeH="0" baseline="0" noProof="0">
              <a:ln>
                <a:noFill/>
              </a:ln>
              <a:solidFill>
                <a:srgbClr val="000000"/>
              </a:solidFill>
              <a:effectLst/>
              <a:uLnTx/>
              <a:uFillTx/>
              <a:latin typeface="Arial"/>
              <a:ea typeface="+mn-ea"/>
              <a:cs typeface="Arial" panose="020B0604020202020204"/>
            </a:endParaRPr>
          </a:p>
          <a:p>
            <a:pPr lvl="0">
              <a:defRPr/>
            </a:pPr>
            <a:endParaRPr kumimoji="0" lang="en-GB" sz="1600" b="0" i="0" u="none" strike="noStrike" kern="1200" cap="none" spc="0" normalizeH="0" baseline="0" noProof="0">
              <a:ln>
                <a:noFill/>
              </a:ln>
              <a:solidFill>
                <a:srgbClr val="000000"/>
              </a:solidFill>
              <a:effectLst/>
              <a:uLnTx/>
              <a:uFillTx/>
              <a:latin typeface="Arial"/>
              <a:ea typeface="+mn-ea"/>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a:ea typeface="+mn-ea"/>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a:ea typeface="+mn-ea"/>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a:solidFill>
                <a:srgbClr val="000000"/>
              </a:solidFill>
              <a:latin typeface="Arial"/>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a:ea typeface="+mn-ea"/>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a:solidFill>
                <a:srgbClr val="000000"/>
              </a:solidFill>
              <a:latin typeface="Arial"/>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a:ea typeface="+mn-ea"/>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a:solidFill>
                <a:srgbClr val="000000"/>
              </a:solidFill>
              <a:latin typeface="Arial"/>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a:ea typeface="+mn-ea"/>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a:solidFill>
                <a:srgbClr val="000000"/>
              </a:solidFill>
              <a:latin typeface="Arial"/>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a:ea typeface="+mn-ea"/>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a:solidFill>
                <a:srgbClr val="000000"/>
              </a:solidFill>
              <a:latin typeface="Arial"/>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ea typeface="+mn-ea"/>
              <a:cs typeface="Arial" panose="020B0604020202020204"/>
            </a:endParaRPr>
          </a:p>
          <a:p>
            <a:pPr>
              <a:defRPr/>
            </a:pPr>
            <a:r>
              <a:rPr lang="en-GB" sz="1600"/>
              <a:t>The definition of Applicable Baseline Methodology means that when determining DSR Volume: </a:t>
            </a:r>
          </a:p>
          <a:p>
            <a:pPr>
              <a:defRPr/>
            </a:pPr>
            <a:r>
              <a:rPr lang="en-GB" sz="1600"/>
              <a:t>	(a) during a System Stress Event (SSE), the Baseline Methodology in Schedule 2 is grandfathered to that in the 	Rules at Prequalification for the CMU giving rise to the Capacity Agreement. </a:t>
            </a:r>
          </a:p>
          <a:p>
            <a:pPr>
              <a:defRPr/>
            </a:pPr>
            <a:r>
              <a:rPr lang="en-GB" sz="1600"/>
              <a:t>	(b) for DSR Tests (DSRT) the latest Schedule 2 will apply, </a:t>
            </a:r>
          </a:p>
          <a:p>
            <a:pPr>
              <a:defRPr/>
            </a:pPr>
            <a:r>
              <a:rPr lang="en-GB" sz="1600"/>
              <a:t>i.e. the methodology used could be different between DSRT and an SSE. Currently a timing issue without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a:ea typeface="+mn-ea"/>
              <a:cs typeface="Arial" panose="020B0604020202020204"/>
            </a:endParaRPr>
          </a:p>
          <a:p>
            <a:pPr>
              <a:defRPr/>
            </a:pPr>
            <a:r>
              <a:rPr lang="en-US" sz="1600" b="1">
                <a:solidFill>
                  <a:schemeClr val="accent1"/>
                </a:solidFill>
              </a:rPr>
              <a:t>Why is it important to implement this proposed change?</a:t>
            </a:r>
          </a:p>
          <a:p>
            <a:pPr>
              <a:defRPr/>
            </a:pPr>
            <a:endParaRPr lang="en-GB" sz="800" b="1">
              <a:solidFill>
                <a:srgbClr val="000000"/>
              </a:solidFill>
              <a:cs typeface="Arial" panose="020B0604020202020204"/>
            </a:endParaRPr>
          </a:p>
          <a:p>
            <a:pPr marL="1200150" lvl="2" indent="-285750">
              <a:buFont typeface="Arial" panose="020B0604020202020204" pitchFamily="34" charset="0"/>
              <a:buChar char="•"/>
              <a:defRPr/>
            </a:pPr>
            <a:r>
              <a:rPr lang="en-US" sz="1600">
                <a:solidFill>
                  <a:srgbClr val="000000"/>
                </a:solidFill>
                <a:cs typeface="Arial" panose="020B0604020202020204"/>
              </a:rPr>
              <a:t>Multi-year DSR Capacity Agreements.</a:t>
            </a:r>
          </a:p>
          <a:p>
            <a:pPr marL="1200150" lvl="2" indent="-285750">
              <a:buFont typeface="Arial" panose="020B0604020202020204" pitchFamily="34" charset="0"/>
              <a:buChar char="•"/>
              <a:defRPr/>
            </a:pPr>
            <a:r>
              <a:rPr lang="en-GB" sz="1600">
                <a:solidFill>
                  <a:srgbClr val="000000"/>
                </a:solidFill>
                <a:cs typeface="Arial" panose="020B0604020202020204"/>
              </a:rPr>
              <a:t>Increased chance of changing Baseline Methodology in Flexibility Market baselines.</a:t>
            </a:r>
          </a:p>
          <a:p>
            <a:pPr lvl="2">
              <a:defRPr/>
            </a:pPr>
            <a:endParaRPr lang="en-US" sz="800">
              <a:solidFill>
                <a:srgbClr val="000000"/>
              </a:solidFill>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lt"/>
              <a:cs typeface="Arial"/>
            </a:endParaRPr>
          </a:p>
        </p:txBody>
      </p:sp>
      <p:sp>
        <p:nvSpPr>
          <p:cNvPr id="8" name="TextBox 7">
            <a:extLst>
              <a:ext uri="{FF2B5EF4-FFF2-40B4-BE49-F238E27FC236}">
                <a16:creationId xmlns:a16="http://schemas.microsoft.com/office/drawing/2014/main" id="{97A18460-50FE-923A-F570-9014B1A597B0}"/>
              </a:ext>
            </a:extLst>
          </p:cNvPr>
          <p:cNvSpPr txBox="1"/>
          <p:nvPr/>
        </p:nvSpPr>
        <p:spPr>
          <a:xfrm>
            <a:off x="252187" y="137013"/>
            <a:ext cx="11687626" cy="6617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DSR Test and Stress Event</a:t>
            </a:r>
            <a:endParaRPr kumimoji="0" lang="en-GB" sz="1800" b="0" i="0" u="none" strike="noStrike" kern="1200" cap="none" spc="0" normalizeH="0" baseline="0" noProof="0">
              <a:ln>
                <a:noFill/>
              </a:ln>
              <a:solidFill>
                <a:srgbClr val="002060"/>
              </a:solidFill>
              <a:effectLst/>
              <a:uLnTx/>
              <a:uFillTx/>
              <a:latin typeface="Arial" panose="020B0604020202020204"/>
              <a:ea typeface="+mn-ea"/>
              <a:cs typeface="Arial"/>
            </a:endParaRPr>
          </a:p>
        </p:txBody>
      </p:sp>
      <p:sp>
        <p:nvSpPr>
          <p:cNvPr id="4" name="Slide Number Placeholder 3">
            <a:extLst>
              <a:ext uri="{FF2B5EF4-FFF2-40B4-BE49-F238E27FC236}">
                <a16:creationId xmlns:a16="http://schemas.microsoft.com/office/drawing/2014/main" id="{D1746FA4-AEC4-8F77-AB23-4DD4E74DAFB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5E98F6-8FA4-B044-B643-EDB11A311320}" type="slidenum">
              <a:rPr kumimoji="0" lang="en-GB"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3" name="Table 2">
            <a:extLst>
              <a:ext uri="{FF2B5EF4-FFF2-40B4-BE49-F238E27FC236}">
                <a16:creationId xmlns:a16="http://schemas.microsoft.com/office/drawing/2014/main" id="{66D0FC1B-7F51-F922-06E1-6DD36D7E87A5}"/>
              </a:ext>
            </a:extLst>
          </p:cNvPr>
          <p:cNvGraphicFramePr>
            <a:graphicFrameLocks noGrp="1"/>
          </p:cNvGraphicFramePr>
          <p:nvPr>
            <p:extLst>
              <p:ext uri="{D42A27DB-BD31-4B8C-83A1-F6EECF244321}">
                <p14:modId xmlns:p14="http://schemas.microsoft.com/office/powerpoint/2010/main" val="1275351441"/>
              </p:ext>
            </p:extLst>
          </p:nvPr>
        </p:nvGraphicFramePr>
        <p:xfrm>
          <a:off x="600670" y="1782038"/>
          <a:ext cx="7336322" cy="1710970"/>
        </p:xfrm>
        <a:graphic>
          <a:graphicData uri="http://schemas.openxmlformats.org/drawingml/2006/table">
            <a:tbl>
              <a:tblPr firstRow="1" firstCol="1" bandRow="1"/>
              <a:tblGrid>
                <a:gridCol w="2188040">
                  <a:extLst>
                    <a:ext uri="{9D8B030D-6E8A-4147-A177-3AD203B41FA5}">
                      <a16:colId xmlns:a16="http://schemas.microsoft.com/office/drawing/2014/main" val="3363015502"/>
                    </a:ext>
                  </a:extLst>
                </a:gridCol>
                <a:gridCol w="5148282">
                  <a:extLst>
                    <a:ext uri="{9D8B030D-6E8A-4147-A177-3AD203B41FA5}">
                      <a16:colId xmlns:a16="http://schemas.microsoft.com/office/drawing/2014/main" val="404467083"/>
                    </a:ext>
                  </a:extLst>
                </a:gridCol>
              </a:tblGrid>
              <a:tr h="1710970">
                <a:tc>
                  <a:txBody>
                    <a:bodyPr/>
                    <a:lstStyle/>
                    <a:p>
                      <a:pPr>
                        <a:buNone/>
                      </a:pPr>
                      <a:r>
                        <a:rPr lang="en-GB" sz="1400" b="1" kern="100">
                          <a:effectLst/>
                          <a:latin typeface="Aptos" panose="020B0004020202020204" pitchFamily="34" charset="0"/>
                          <a:ea typeface="Aptos" panose="020B0004020202020204" pitchFamily="34" charset="0"/>
                          <a:cs typeface="Aptos" panose="020B0004020202020204" pitchFamily="34" charset="0"/>
                        </a:rPr>
                        <a:t>Applicable Baseline Methodology</a:t>
                      </a:r>
                      <a:endParaRPr lang="en-GB" sz="1400" kern="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400" kern="100">
                          <a:effectLst/>
                          <a:latin typeface="Aptos" panose="020B0004020202020204" pitchFamily="34" charset="0"/>
                          <a:ea typeface="Aptos" panose="020B0004020202020204" pitchFamily="34" charset="0"/>
                          <a:cs typeface="Aptos" panose="020B0004020202020204" pitchFamily="34" charset="0"/>
                        </a:rPr>
                        <a:t>means: </a:t>
                      </a:r>
                    </a:p>
                    <a:p>
                      <a:pPr marL="342900" lvl="0" indent="-342900">
                        <a:buFont typeface="+mj-lt"/>
                        <a:buAutoNum type="alphaLcParenBoth"/>
                      </a:pPr>
                      <a:r>
                        <a:rPr lang="en-GB" sz="1400" kern="100">
                          <a:effectLst/>
                          <a:latin typeface="Aptos" panose="020B0004020202020204" pitchFamily="34" charset="0"/>
                          <a:ea typeface="Aptos" panose="020B0004020202020204" pitchFamily="34" charset="0"/>
                          <a:cs typeface="Aptos" panose="020B0004020202020204" pitchFamily="34" charset="0"/>
                        </a:rPr>
                        <a:t>for the purposes of determining DSR Volume in the calculation of </a:t>
                      </a:r>
                      <a:r>
                        <a:rPr lang="en-GB" sz="1400" kern="100" err="1">
                          <a:effectLst/>
                          <a:latin typeface="Aptos" panose="020B0004020202020204" pitchFamily="34" charset="0"/>
                          <a:ea typeface="Aptos" panose="020B0004020202020204" pitchFamily="34" charset="0"/>
                          <a:cs typeface="Aptos" panose="020B0004020202020204" pitchFamily="34" charset="0"/>
                        </a:rPr>
                        <a:t>Eij</a:t>
                      </a:r>
                      <a:r>
                        <a:rPr lang="en-GB" sz="1400" kern="100">
                          <a:effectLst/>
                          <a:latin typeface="Aptos" panose="020B0004020202020204" pitchFamily="34" charset="0"/>
                          <a:ea typeface="Aptos" panose="020B0004020202020204" pitchFamily="34" charset="0"/>
                          <a:cs typeface="Aptos" panose="020B0004020202020204" pitchFamily="34" charset="0"/>
                        </a:rPr>
                        <a:t> for a DSR CMU during a System Stress Event, the baseline methodology in use at the time the DSR CMU pre-qualified for the relevant delivery year as recorded on the Capacity Market Register; and</a:t>
                      </a:r>
                    </a:p>
                    <a:p>
                      <a:pPr marL="342900" lvl="0" indent="-342900">
                        <a:buFont typeface="+mj-lt"/>
                        <a:buAutoNum type="alphaLcParenBoth"/>
                      </a:pPr>
                      <a:r>
                        <a:rPr lang="en-GB" sz="1400" kern="100">
                          <a:effectLst/>
                          <a:latin typeface="Aptos" panose="020B0004020202020204" pitchFamily="34" charset="0"/>
                          <a:ea typeface="Aptos" panose="020B0004020202020204" pitchFamily="34" charset="0"/>
                          <a:cs typeface="Aptos" panose="020B0004020202020204" pitchFamily="34" charset="0"/>
                        </a:rPr>
                        <a:t>otherwise, the Baseline Methodology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1929093"/>
                  </a:ext>
                </a:extLst>
              </a:tr>
            </a:tbl>
          </a:graphicData>
        </a:graphic>
      </p:graphicFrame>
    </p:spTree>
    <p:extLst>
      <p:ext uri="{BB962C8B-B14F-4D97-AF65-F5344CB8AC3E}">
        <p14:creationId xmlns:p14="http://schemas.microsoft.com/office/powerpoint/2010/main" val="3132370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74A65-6D57-2082-3C5E-81AC666B83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02A875-EF03-CC14-74B0-878E569058AC}"/>
              </a:ext>
            </a:extLst>
          </p:cNvPr>
          <p:cNvSpPr>
            <a:spLocks noGrp="1"/>
          </p:cNvSpPr>
          <p:nvPr>
            <p:ph type="title"/>
          </p:nvPr>
        </p:nvSpPr>
        <p:spPr/>
        <p:txBody>
          <a:bodyPr>
            <a:normAutofit/>
          </a:bodyPr>
          <a:lstStyle/>
          <a:p>
            <a:r>
              <a:rPr lang="en-GB"/>
              <a:t> </a:t>
            </a:r>
          </a:p>
        </p:txBody>
      </p:sp>
      <p:sp>
        <p:nvSpPr>
          <p:cNvPr id="8" name="TextBox 7">
            <a:extLst>
              <a:ext uri="{FF2B5EF4-FFF2-40B4-BE49-F238E27FC236}">
                <a16:creationId xmlns:a16="http://schemas.microsoft.com/office/drawing/2014/main" id="{67AB598F-08CA-D557-8AFF-C8CA445E9A43}"/>
              </a:ext>
            </a:extLst>
          </p:cNvPr>
          <p:cNvSpPr txBox="1"/>
          <p:nvPr/>
        </p:nvSpPr>
        <p:spPr>
          <a:xfrm>
            <a:off x="252187" y="139148"/>
            <a:ext cx="11687626" cy="661720"/>
          </a:xfrm>
          <a:prstGeom prst="rect">
            <a:avLst/>
          </a:prstGeom>
          <a:noFill/>
        </p:spPr>
        <p:txBody>
          <a:bodyPr wrap="square" lIns="91440" tIns="45720" rIns="91440" bIns="45720" rtlCol="0" anchor="t">
            <a:spAutoFit/>
          </a:bodyPr>
          <a:lstStyle/>
          <a:p>
            <a:pPr lvl="0">
              <a:defRPr/>
            </a:pPr>
            <a:r>
              <a:rPr lang="en-GB" sz="3700">
                <a:solidFill>
                  <a:srgbClr val="000000"/>
                </a:solidFill>
                <a:latin typeface="Arial" panose="020B0604020202020204" pitchFamily="34" charset="0"/>
                <a:cs typeface="Arial" panose="020B0604020202020204" pitchFamily="34" charset="0"/>
              </a:rPr>
              <a:t>DSR Test and Stress Event</a:t>
            </a:r>
            <a:endParaRPr lang="en-GB">
              <a:solidFill>
                <a:srgbClr val="002060"/>
              </a:solidFill>
              <a:cs typeface="Arial"/>
            </a:endParaRPr>
          </a:p>
        </p:txBody>
      </p:sp>
      <p:sp>
        <p:nvSpPr>
          <p:cNvPr id="4" name="Slide Number Placeholder 3">
            <a:extLst>
              <a:ext uri="{FF2B5EF4-FFF2-40B4-BE49-F238E27FC236}">
                <a16:creationId xmlns:a16="http://schemas.microsoft.com/office/drawing/2014/main" id="{416F5655-AD7B-2B98-0D4A-44AAD3F86CD9}"/>
              </a:ext>
            </a:extLst>
          </p:cNvPr>
          <p:cNvSpPr>
            <a:spLocks noGrp="1"/>
          </p:cNvSpPr>
          <p:nvPr>
            <p:ph type="sldNum" sz="quarter" idx="12"/>
          </p:nvPr>
        </p:nvSpPr>
        <p:spPr/>
        <p:txBody>
          <a:bodyPr/>
          <a:lstStyle/>
          <a:p>
            <a:fld id="{7D5E98F6-8FA4-B044-B643-EDB11A311320}" type="slidenum">
              <a:rPr lang="en-GB" smtClean="0"/>
              <a:t>23</a:t>
            </a:fld>
            <a:endParaRPr lang="en-GB"/>
          </a:p>
        </p:txBody>
      </p:sp>
      <p:sp>
        <p:nvSpPr>
          <p:cNvPr id="3" name="Date Placeholder 2">
            <a:extLst>
              <a:ext uri="{FF2B5EF4-FFF2-40B4-BE49-F238E27FC236}">
                <a16:creationId xmlns:a16="http://schemas.microsoft.com/office/drawing/2014/main" id="{C375F111-1AE2-8B84-5418-22DA144B6854}"/>
              </a:ext>
            </a:extLst>
          </p:cNvPr>
          <p:cNvSpPr>
            <a:spLocks noGrp="1"/>
          </p:cNvSpPr>
          <p:nvPr>
            <p:ph type="dt" sz="half" idx="10"/>
          </p:nvPr>
        </p:nvSpPr>
        <p:spPr/>
        <p:txBody>
          <a:bodyPr/>
          <a:lstStyle/>
          <a:p>
            <a:r>
              <a:rPr lang="en-US"/>
              <a:t>20/05/2025</a:t>
            </a:r>
            <a:endParaRPr lang="en-GB"/>
          </a:p>
        </p:txBody>
      </p:sp>
      <p:sp>
        <p:nvSpPr>
          <p:cNvPr id="12" name="TextBox 11">
            <a:extLst>
              <a:ext uri="{FF2B5EF4-FFF2-40B4-BE49-F238E27FC236}">
                <a16:creationId xmlns:a16="http://schemas.microsoft.com/office/drawing/2014/main" id="{8EB093F6-ADAE-3E2C-27CF-91E5CB80C4E8}"/>
              </a:ext>
            </a:extLst>
          </p:cNvPr>
          <p:cNvSpPr txBox="1"/>
          <p:nvPr/>
        </p:nvSpPr>
        <p:spPr>
          <a:xfrm>
            <a:off x="252188" y="1098150"/>
            <a:ext cx="11339142"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Any proposal could be retrospective?</a:t>
            </a:r>
          </a:p>
          <a:p>
            <a:endParaRPr lang="en-GB"/>
          </a:p>
          <a:p>
            <a:r>
              <a:rPr lang="en-GB"/>
              <a:t>Both DSRT and SSE could be grandfathered from Rules at Prequalification, or latest Schedule 2/2A.</a:t>
            </a:r>
          </a:p>
          <a:p>
            <a:pPr marL="1200150" lvl="2" indent="-285750">
              <a:buFont typeface="Arial" panose="020B0604020202020204" pitchFamily="34" charset="0"/>
              <a:buChar char="•"/>
            </a:pPr>
            <a:r>
              <a:rPr lang="en-GB"/>
              <a:t>Would risk perception change depending on choice?</a:t>
            </a:r>
          </a:p>
          <a:p>
            <a:endParaRPr lang="en-GB"/>
          </a:p>
          <a:p>
            <a:r>
              <a:rPr lang="en-GB"/>
              <a:t>Sch 2/2A Baseline Methodologies have not been amended in recent years. </a:t>
            </a:r>
          </a:p>
          <a:p>
            <a:endParaRPr lang="en-GB"/>
          </a:p>
          <a:p>
            <a:r>
              <a:rPr lang="en-GB"/>
              <a:t>Expect that Schedule 2 DSR Baseline will be amended in the coming years, to align with a future Flexibility Market baseline. </a:t>
            </a:r>
          </a:p>
          <a:p>
            <a:r>
              <a:rPr lang="en-GB"/>
              <a:t>A future change in Schedule 2 might involve:</a:t>
            </a:r>
          </a:p>
          <a:p>
            <a:pPr marL="1200150" lvl="2" indent="-285750">
              <a:buFont typeface="Arial" panose="020B0604020202020204" pitchFamily="34" charset="0"/>
              <a:buChar char="•"/>
            </a:pPr>
            <a:r>
              <a:rPr lang="en-GB"/>
              <a:t>different reference period, i.e. moving from 6 weeks;</a:t>
            </a:r>
          </a:p>
          <a:p>
            <a:pPr marL="1200150" lvl="2" indent="-285750">
              <a:buFont typeface="Arial" panose="020B0604020202020204" pitchFamily="34" charset="0"/>
              <a:buChar char="•"/>
            </a:pPr>
            <a:r>
              <a:rPr lang="en-GB"/>
              <a:t>different sampling methodology (currently up to 10 over latest 2 weeks and 6 over latest 6 weeks);</a:t>
            </a:r>
          </a:p>
          <a:p>
            <a:pPr marL="1200150" lvl="2" indent="-285750">
              <a:buFont typeface="Arial" panose="020B0604020202020204" pitchFamily="34" charset="0"/>
              <a:buChar char="•"/>
            </a:pPr>
            <a:r>
              <a:rPr lang="en-GB"/>
              <a:t>aligning balancing services Adjustments to Demand Samples between Capacity Market, BSC and Flexibility Markets; and</a:t>
            </a:r>
          </a:p>
          <a:p>
            <a:pPr marL="1200150" lvl="2" indent="-285750">
              <a:buFont typeface="Arial" panose="020B0604020202020204" pitchFamily="34" charset="0"/>
              <a:buChar char="•"/>
            </a:pPr>
            <a:r>
              <a:rPr lang="en-GB"/>
              <a:t>use of Pre-CMN Adjustment (PCA) for 6 SP before the CMN is issued (only applies to System Stress Events) etc.</a:t>
            </a:r>
          </a:p>
          <a:p>
            <a:endParaRPr lang="en-US" sz="1600">
              <a:solidFill>
                <a:srgbClr val="00008B"/>
              </a:solidFill>
              <a:latin typeface="Arial"/>
              <a:cs typeface="Segoe UI"/>
            </a:endParaRPr>
          </a:p>
          <a:p>
            <a:endParaRPr lang="en-US" sz="1600" b="1">
              <a:solidFill>
                <a:srgbClr val="00008B"/>
              </a:solidFill>
              <a:latin typeface="Arial"/>
              <a:cs typeface="Segoe UI"/>
            </a:endParaRPr>
          </a:p>
        </p:txBody>
      </p:sp>
    </p:spTree>
    <p:extLst>
      <p:ext uri="{BB962C8B-B14F-4D97-AF65-F5344CB8AC3E}">
        <p14:creationId xmlns:p14="http://schemas.microsoft.com/office/powerpoint/2010/main" val="3429705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6D266-7414-C653-67F8-9AE692DCF0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44AE47-07F5-9198-9496-4B4C8A7CA619}"/>
              </a:ext>
            </a:extLst>
          </p:cNvPr>
          <p:cNvSpPr>
            <a:spLocks noGrp="1"/>
          </p:cNvSpPr>
          <p:nvPr>
            <p:ph type="ctrTitle"/>
          </p:nvPr>
        </p:nvSpPr>
        <p:spPr>
          <a:xfrm>
            <a:off x="425532" y="1199575"/>
            <a:ext cx="11340935" cy="1691680"/>
          </a:xfrm>
        </p:spPr>
        <p:txBody>
          <a:bodyPr vert="horz" lIns="0" tIns="0" rIns="0" bIns="0" rtlCol="0" anchor="t">
            <a:noAutofit/>
          </a:bodyPr>
          <a:lstStyle/>
          <a:p>
            <a:r>
              <a:rPr lang="en-GB" sz="5400">
                <a:solidFill>
                  <a:schemeClr val="accent1"/>
                </a:solidFill>
                <a:ea typeface="+mj-lt"/>
                <a:cs typeface="+mj-lt"/>
              </a:rPr>
              <a:t>Secondary Trading Review</a:t>
            </a:r>
            <a:br>
              <a:rPr lang="en-GB">
                <a:solidFill>
                  <a:schemeClr val="accent1"/>
                </a:solidFill>
                <a:ea typeface="+mj-lt"/>
                <a:cs typeface="+mj-lt"/>
              </a:rPr>
            </a:br>
            <a:endParaRPr lang="en-GB">
              <a:solidFill>
                <a:schemeClr val="accent1"/>
              </a:solidFill>
              <a:ea typeface="+mj-lt"/>
              <a:cs typeface="+mj-lt"/>
            </a:endParaRPr>
          </a:p>
          <a:p>
            <a:endParaRPr lang="en-GB" noProof="0">
              <a:solidFill>
                <a:schemeClr val="accent1"/>
              </a:solidFill>
              <a:cs typeface="Arial"/>
            </a:endParaRPr>
          </a:p>
        </p:txBody>
      </p:sp>
    </p:spTree>
    <p:extLst>
      <p:ext uri="{BB962C8B-B14F-4D97-AF65-F5344CB8AC3E}">
        <p14:creationId xmlns:p14="http://schemas.microsoft.com/office/powerpoint/2010/main" val="296821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BEE40-50BA-68B4-9FB7-6F1E7A4345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25FE7D-7429-BD46-ADEE-F89EFC416DBB}"/>
              </a:ext>
            </a:extLst>
          </p:cNvPr>
          <p:cNvSpPr>
            <a:spLocks noGrp="1"/>
          </p:cNvSpPr>
          <p:nvPr>
            <p:ph type="title"/>
          </p:nvPr>
        </p:nvSpPr>
        <p:spPr>
          <a:xfrm>
            <a:off x="376237" y="376127"/>
            <a:ext cx="11439525" cy="1325563"/>
          </a:xfrm>
        </p:spPr>
        <p:txBody>
          <a:bodyPr/>
          <a:lstStyle/>
          <a:p>
            <a:r>
              <a:rPr lang="en-US">
                <a:cs typeface="Arial"/>
              </a:rPr>
              <a:t>Secondary trading to recognize increases in Operational physical capacity </a:t>
            </a:r>
            <a:endParaRPr lang="en-GB"/>
          </a:p>
        </p:txBody>
      </p:sp>
      <p:sp>
        <p:nvSpPr>
          <p:cNvPr id="3" name="Content Placeholder 2">
            <a:extLst>
              <a:ext uri="{FF2B5EF4-FFF2-40B4-BE49-F238E27FC236}">
                <a16:creationId xmlns:a16="http://schemas.microsoft.com/office/drawing/2014/main" id="{65C1C904-E1B6-523F-5BC0-365C7843D72F}"/>
              </a:ext>
            </a:extLst>
          </p:cNvPr>
          <p:cNvSpPr>
            <a:spLocks noGrp="1"/>
          </p:cNvSpPr>
          <p:nvPr>
            <p:ph idx="1"/>
          </p:nvPr>
        </p:nvSpPr>
        <p:spPr/>
        <p:txBody>
          <a:bodyPr vert="horz" lIns="0" tIns="0" rIns="0" bIns="0" rtlCol="0" anchor="t">
            <a:noAutofit/>
          </a:bodyPr>
          <a:lstStyle/>
          <a:p>
            <a:endParaRPr lang="en-GB" sz="2000">
              <a:cs typeface="Arial"/>
            </a:endParaRPr>
          </a:p>
          <a:p>
            <a:endParaRPr lang="en-US" sz="2000" i="1">
              <a:cs typeface="Arial"/>
            </a:endParaRPr>
          </a:p>
        </p:txBody>
      </p:sp>
      <p:sp>
        <p:nvSpPr>
          <p:cNvPr id="4" name="Slide Number Placeholder 3">
            <a:extLst>
              <a:ext uri="{FF2B5EF4-FFF2-40B4-BE49-F238E27FC236}">
                <a16:creationId xmlns:a16="http://schemas.microsoft.com/office/drawing/2014/main" id="{B7978E77-2BF0-D546-5BE4-446D60257E6E}"/>
              </a:ext>
            </a:extLst>
          </p:cNvPr>
          <p:cNvSpPr>
            <a:spLocks noGrp="1"/>
          </p:cNvSpPr>
          <p:nvPr>
            <p:ph type="sldNum" sz="quarter" idx="12"/>
          </p:nvPr>
        </p:nvSpPr>
        <p:spPr/>
        <p:txBody>
          <a:bodyPr/>
          <a:lstStyle/>
          <a:p>
            <a:fld id="{7D5E98F6-8FA4-B044-B643-EDB11A311320}" type="slidenum">
              <a:rPr lang="en-GB" smtClean="0"/>
              <a:t>25</a:t>
            </a:fld>
            <a:endParaRPr lang="en-GB"/>
          </a:p>
        </p:txBody>
      </p:sp>
      <p:sp>
        <p:nvSpPr>
          <p:cNvPr id="7" name="Content Placeholder 2">
            <a:extLst>
              <a:ext uri="{FF2B5EF4-FFF2-40B4-BE49-F238E27FC236}">
                <a16:creationId xmlns:a16="http://schemas.microsoft.com/office/drawing/2014/main" id="{74CEDC85-BF7E-5FB7-3097-C434D17E55D0}"/>
              </a:ext>
            </a:extLst>
          </p:cNvPr>
          <p:cNvSpPr txBox="1">
            <a:spLocks/>
          </p:cNvSpPr>
          <p:nvPr/>
        </p:nvSpPr>
        <p:spPr>
          <a:xfrm>
            <a:off x="523567" y="1868398"/>
            <a:ext cx="11439525" cy="435133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5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tabLst/>
              <a:defRPr sz="1050" kern="1200">
                <a:solidFill>
                  <a:schemeClr val="tx1"/>
                </a:solidFill>
                <a:latin typeface="+mn-lt"/>
                <a:ea typeface="+mn-ea"/>
                <a:cs typeface="+mn-cs"/>
              </a:defRPr>
            </a:lvl4pPr>
            <a:lvl5pPr marL="108000" indent="-108000" algn="l" defTabSz="914400" rtl="0" eaLnBrk="1" latinLnBrk="0" hangingPunct="1">
              <a:lnSpc>
                <a:spcPct val="90000"/>
              </a:lnSpc>
              <a:spcBef>
                <a:spcPts val="500"/>
              </a:spcBef>
              <a:buFont typeface="Arial" panose="020B0604020202020204" pitchFamily="34" charset="0"/>
              <a:buChar char="•"/>
              <a:tabLst/>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 </a:t>
            </a:r>
          </a:p>
          <a:p>
            <a:endParaRPr lang="en-US" sz="2000"/>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endParaRPr lang="en-US" sz="2000"/>
          </a:p>
        </p:txBody>
      </p:sp>
      <p:sp>
        <p:nvSpPr>
          <p:cNvPr id="10" name="Content Placeholder 2">
            <a:extLst>
              <a:ext uri="{FF2B5EF4-FFF2-40B4-BE49-F238E27FC236}">
                <a16:creationId xmlns:a16="http://schemas.microsoft.com/office/drawing/2014/main" id="{F459C978-36A0-80F4-D59B-3F4F24D2355E}"/>
              </a:ext>
            </a:extLst>
          </p:cNvPr>
          <p:cNvSpPr txBox="1">
            <a:spLocks/>
          </p:cNvSpPr>
          <p:nvPr/>
        </p:nvSpPr>
        <p:spPr>
          <a:xfrm>
            <a:off x="371476" y="1744463"/>
            <a:ext cx="11439525" cy="435133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5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tabLst/>
              <a:defRPr sz="1050" kern="1200">
                <a:solidFill>
                  <a:schemeClr val="tx1"/>
                </a:solidFill>
                <a:latin typeface="+mn-lt"/>
                <a:ea typeface="+mn-ea"/>
                <a:cs typeface="+mn-cs"/>
              </a:defRPr>
            </a:lvl4pPr>
            <a:lvl5pPr marL="108000" indent="-108000" algn="l" defTabSz="914400" rtl="0" eaLnBrk="1" latinLnBrk="0" hangingPunct="1">
              <a:lnSpc>
                <a:spcPct val="90000"/>
              </a:lnSpc>
              <a:spcBef>
                <a:spcPts val="500"/>
              </a:spcBef>
              <a:buFont typeface="Arial" panose="020B0604020202020204" pitchFamily="34" charset="0"/>
              <a:buChar char="•"/>
              <a:tabLst/>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The following scenarios are areas in which Headroom Capacity could arise: </a:t>
            </a:r>
          </a:p>
          <a:p>
            <a:pPr marL="457200" indent="-457200">
              <a:buAutoNum type="arabicParenR"/>
            </a:pPr>
            <a:r>
              <a:rPr lang="en-GB" sz="2000"/>
              <a:t>Increases in Connection Capacity after Prequalification - such as phased connection upgrades or revised Transmission Entry Capacity (TEC) or Maximum Export Capacity (MEC) levels. </a:t>
            </a:r>
          </a:p>
          <a:p>
            <a:pPr marL="457200" indent="-457200">
              <a:buAutoNum type="arabicParenR"/>
            </a:pPr>
            <a:r>
              <a:rPr lang="en-GB" sz="2000"/>
              <a:t>Deliberate conservative declarations of Connection Capacity at Prequalification (this applies particularly for Existing CMUs that can set Connection Capacity where Applicants understate their Connection Capacity or Unproven DSR Capacity to mitigate SPD or EPT risk). </a:t>
            </a:r>
          </a:p>
          <a:p>
            <a:pPr marL="457200" indent="-457200">
              <a:buAutoNum type="arabicParenR"/>
            </a:pPr>
            <a:r>
              <a:rPr lang="en-GB" sz="2000"/>
              <a:t>Substantial changes arising after a CMU’s Capacity Agreement becomes effective, including cases where Prospective CMUs commission additional equipment after meeting MCR or SCM thresholds (&gt;50% or &gt;=90% of AACO respectively). </a:t>
            </a:r>
          </a:p>
          <a:p>
            <a:pPr marL="457200" indent="-457200">
              <a:buAutoNum type="arabicParenR"/>
            </a:pPr>
            <a:r>
              <a:rPr lang="en-GB" sz="2000"/>
              <a:t>Operational improvements, such as maintenance, minor upgrades, software improvements, or battery augmentation that increase Operational physical capacity above the level originally proven when the Capacity Agreement became effective. </a:t>
            </a:r>
          </a:p>
          <a:p>
            <a:pPr marL="457200" indent="-457200">
              <a:buAutoNum type="arabicParenR"/>
            </a:pPr>
            <a:r>
              <a:rPr lang="en-GB" sz="2000"/>
              <a:t>Proven DSR Capacity improvements, where customers’ demand profiles or control systems improve after the last issued DSR Test Certificate (DSRTC). </a:t>
            </a:r>
            <a:r>
              <a:rPr lang="en-US" sz="2000"/>
              <a:t> </a:t>
            </a:r>
          </a:p>
          <a:p>
            <a:endParaRPr lang="en-US" sz="2000"/>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endParaRPr lang="en-US" sz="2000"/>
          </a:p>
        </p:txBody>
      </p:sp>
    </p:spTree>
    <p:extLst>
      <p:ext uri="{BB962C8B-B14F-4D97-AF65-F5344CB8AC3E}">
        <p14:creationId xmlns:p14="http://schemas.microsoft.com/office/powerpoint/2010/main" val="578513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81102-4119-FCEA-B62D-F57C62AE29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56B2F2-C938-7D50-C218-61902DAF78A7}"/>
              </a:ext>
            </a:extLst>
          </p:cNvPr>
          <p:cNvSpPr>
            <a:spLocks noGrp="1"/>
          </p:cNvSpPr>
          <p:nvPr>
            <p:ph type="ctrTitle"/>
          </p:nvPr>
        </p:nvSpPr>
        <p:spPr>
          <a:xfrm>
            <a:off x="339787" y="1004131"/>
            <a:ext cx="11340935" cy="1691680"/>
          </a:xfrm>
        </p:spPr>
        <p:txBody>
          <a:bodyPr vert="horz" lIns="0" tIns="0" rIns="0" bIns="0" rtlCol="0" anchor="t">
            <a:noAutofit/>
          </a:bodyPr>
          <a:lstStyle/>
          <a:p>
            <a:r>
              <a:rPr lang="en-GB" sz="5400">
                <a:solidFill>
                  <a:schemeClr val="accent1"/>
                </a:solidFill>
                <a:ea typeface="+mj-lt"/>
                <a:cs typeface="+mj-lt"/>
              </a:rPr>
              <a:t>CP399 - Capacity Provider obligations when disconnected due to network operator infrastructure</a:t>
            </a:r>
            <a:br>
              <a:rPr lang="en-GB">
                <a:solidFill>
                  <a:schemeClr val="accent1"/>
                </a:solidFill>
                <a:ea typeface="+mj-lt"/>
                <a:cs typeface="+mj-lt"/>
              </a:rPr>
            </a:br>
            <a:endParaRPr lang="en-GB">
              <a:solidFill>
                <a:schemeClr val="accent1"/>
              </a:solidFill>
              <a:ea typeface="+mj-lt"/>
              <a:cs typeface="+mj-lt"/>
            </a:endParaRPr>
          </a:p>
          <a:p>
            <a:endParaRPr lang="en-GB" noProof="0">
              <a:solidFill>
                <a:schemeClr val="accent1"/>
              </a:solidFill>
              <a:cs typeface="Arial"/>
            </a:endParaRPr>
          </a:p>
        </p:txBody>
      </p:sp>
    </p:spTree>
    <p:extLst>
      <p:ext uri="{BB962C8B-B14F-4D97-AF65-F5344CB8AC3E}">
        <p14:creationId xmlns:p14="http://schemas.microsoft.com/office/powerpoint/2010/main" val="4100318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DB086-78EC-A911-63BC-670C443654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C90171-0F07-C368-7B45-76A49FA7FA75}"/>
              </a:ext>
            </a:extLst>
          </p:cNvPr>
          <p:cNvSpPr>
            <a:spLocks noGrp="1"/>
          </p:cNvSpPr>
          <p:nvPr>
            <p:ph type="title"/>
          </p:nvPr>
        </p:nvSpPr>
        <p:spPr/>
        <p:txBody>
          <a:bodyPr/>
          <a:lstStyle/>
          <a:p>
            <a:r>
              <a:rPr lang="en-US">
                <a:cs typeface="Arial"/>
              </a:rPr>
              <a:t>CP399 Session Objectives</a:t>
            </a:r>
            <a:endParaRPr lang="en-GB"/>
          </a:p>
        </p:txBody>
      </p:sp>
      <p:sp>
        <p:nvSpPr>
          <p:cNvPr id="3" name="Content Placeholder 2">
            <a:extLst>
              <a:ext uri="{FF2B5EF4-FFF2-40B4-BE49-F238E27FC236}">
                <a16:creationId xmlns:a16="http://schemas.microsoft.com/office/drawing/2014/main" id="{C0B22D68-6ED9-8412-38EC-5EE4FF8BF7CA}"/>
              </a:ext>
            </a:extLst>
          </p:cNvPr>
          <p:cNvSpPr>
            <a:spLocks noGrp="1"/>
          </p:cNvSpPr>
          <p:nvPr>
            <p:ph idx="1"/>
          </p:nvPr>
        </p:nvSpPr>
        <p:spPr/>
        <p:txBody>
          <a:bodyPr vert="horz" lIns="0" tIns="0" rIns="0" bIns="0" rtlCol="0" anchor="t">
            <a:noAutofit/>
          </a:bodyPr>
          <a:lstStyle/>
          <a:p>
            <a:r>
              <a:rPr lang="en-GB" sz="2000">
                <a:cs typeface="Arial"/>
              </a:rPr>
              <a:t>The objectives for the session today are to:</a:t>
            </a:r>
          </a:p>
          <a:p>
            <a:endParaRPr lang="en-GB" sz="2000">
              <a:cs typeface="Arial"/>
            </a:endParaRPr>
          </a:p>
          <a:p>
            <a:pPr marL="342900" indent="-342900">
              <a:buFont typeface="Arial" panose="020B0604020202020204" pitchFamily="34" charset="0"/>
              <a:buChar char="•"/>
            </a:pPr>
            <a:r>
              <a:rPr lang="en-GB" sz="2000">
                <a:solidFill>
                  <a:srgbClr val="000000"/>
                </a:solidFill>
                <a:latin typeface="Arial" panose="020B0604020202020204" pitchFamily="34" charset="0"/>
                <a:cs typeface="Arial"/>
              </a:rPr>
              <a:t>Confirm treatment of ALFCO and CMVR interactions with CP399</a:t>
            </a:r>
          </a:p>
          <a:p>
            <a:pPr marL="342900" indent="-342900">
              <a:buFont typeface="Arial" panose="020B0604020202020204" pitchFamily="34" charset="0"/>
              <a:buChar char="•"/>
            </a:pPr>
            <a:r>
              <a:rPr lang="en-GB" sz="2000">
                <a:solidFill>
                  <a:srgbClr val="000000"/>
                </a:solidFill>
                <a:latin typeface="Arial" panose="020B0604020202020204" pitchFamily="34" charset="0"/>
                <a:cs typeface="Arial"/>
              </a:rPr>
              <a:t>Review and discuss updated legal text</a:t>
            </a:r>
          </a:p>
          <a:p>
            <a:pPr marL="342900" indent="-342900">
              <a:buFont typeface="Arial" panose="020B0604020202020204" pitchFamily="34" charset="0"/>
              <a:buChar char="•"/>
            </a:pPr>
            <a:r>
              <a:rPr lang="en-GB" sz="2000">
                <a:solidFill>
                  <a:srgbClr val="000000"/>
                </a:solidFill>
                <a:latin typeface="Arial" panose="020B0604020202020204" pitchFamily="34" charset="0"/>
                <a:cs typeface="Arial"/>
              </a:rPr>
              <a:t>Review Impact Assessment responses from Delivery Partners</a:t>
            </a:r>
            <a:endParaRPr lang="en-GB" sz="200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solidFill>
                  <a:srgbClr val="000000"/>
                </a:solidFill>
                <a:latin typeface="Arial" panose="020B0604020202020204" pitchFamily="34" charset="0"/>
                <a:cs typeface="Arial" panose="020B0604020202020204" pitchFamily="34" charset="0"/>
              </a:rPr>
              <a:t>Make CMAG recommendations</a:t>
            </a:r>
          </a:p>
          <a:p>
            <a:endParaRPr lang="en-GB" sz="2000">
              <a:cs typeface="Arial"/>
            </a:endParaRPr>
          </a:p>
          <a:p>
            <a:endParaRPr lang="en-US" sz="2000">
              <a:cs typeface="Arial"/>
            </a:endParaRPr>
          </a:p>
        </p:txBody>
      </p:sp>
      <p:sp>
        <p:nvSpPr>
          <p:cNvPr id="4" name="Slide Number Placeholder 3">
            <a:extLst>
              <a:ext uri="{FF2B5EF4-FFF2-40B4-BE49-F238E27FC236}">
                <a16:creationId xmlns:a16="http://schemas.microsoft.com/office/drawing/2014/main" id="{F2B75736-50D6-737E-F7F0-14843DD02A07}"/>
              </a:ext>
            </a:extLst>
          </p:cNvPr>
          <p:cNvSpPr>
            <a:spLocks noGrp="1"/>
          </p:cNvSpPr>
          <p:nvPr>
            <p:ph type="sldNum" sz="quarter" idx="12"/>
          </p:nvPr>
        </p:nvSpPr>
        <p:spPr/>
        <p:txBody>
          <a:bodyPr/>
          <a:lstStyle/>
          <a:p>
            <a:fld id="{7D5E98F6-8FA4-B044-B643-EDB11A311320}" type="slidenum">
              <a:rPr lang="en-GB" smtClean="0"/>
              <a:t>27</a:t>
            </a:fld>
            <a:endParaRPr lang="en-GB"/>
          </a:p>
        </p:txBody>
      </p:sp>
    </p:spTree>
    <p:extLst>
      <p:ext uri="{BB962C8B-B14F-4D97-AF65-F5344CB8AC3E}">
        <p14:creationId xmlns:p14="http://schemas.microsoft.com/office/powerpoint/2010/main" val="4267950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26552-1E0F-4FCB-4495-853A60092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9313E-D92B-1C3A-F721-8DC2D8A72964}"/>
              </a:ext>
            </a:extLst>
          </p:cNvPr>
          <p:cNvSpPr>
            <a:spLocks noGrp="1"/>
          </p:cNvSpPr>
          <p:nvPr>
            <p:ph type="title"/>
          </p:nvPr>
        </p:nvSpPr>
        <p:spPr/>
        <p:txBody>
          <a:bodyPr/>
          <a:lstStyle/>
          <a:p>
            <a:r>
              <a:rPr lang="en-US">
                <a:cs typeface="Arial"/>
              </a:rPr>
              <a:t>CP399 Updates of ALFCO and CMVR Treatment - Background</a:t>
            </a:r>
            <a:endParaRPr lang="en-GB"/>
          </a:p>
        </p:txBody>
      </p:sp>
      <p:sp>
        <p:nvSpPr>
          <p:cNvPr id="3" name="Content Placeholder 2">
            <a:extLst>
              <a:ext uri="{FF2B5EF4-FFF2-40B4-BE49-F238E27FC236}">
                <a16:creationId xmlns:a16="http://schemas.microsoft.com/office/drawing/2014/main" id="{2A051F54-DA68-29E1-B44C-DA749E3796F9}"/>
              </a:ext>
            </a:extLst>
          </p:cNvPr>
          <p:cNvSpPr>
            <a:spLocks noGrp="1"/>
          </p:cNvSpPr>
          <p:nvPr>
            <p:ph idx="1"/>
          </p:nvPr>
        </p:nvSpPr>
        <p:spPr/>
        <p:txBody>
          <a:bodyPr vert="horz" lIns="0" tIns="0" rIns="0" bIns="0" rtlCol="0" anchor="t">
            <a:noAutofit/>
          </a:bodyPr>
          <a:lstStyle/>
          <a:p>
            <a:r>
              <a:rPr lang="en-GB" sz="2000">
                <a:cs typeface="Arial"/>
              </a:rPr>
              <a:t>Following CMAG 44 CMAG Secretariat took an action to clarify the treatment of the Adjusted Load Following Capacity Obligation (ALFCO) and Capacity Market Volume Reallocation (CMVR) and how the CP399 solution would interact with these elements after concerns were raised that suspended capacity under the CP399 solution could raise delivery requirements on other non-suspended Capacity Committed CMUs.</a:t>
            </a:r>
          </a:p>
          <a:p>
            <a:endParaRPr lang="en-GB" sz="2000">
              <a:cs typeface="Arial"/>
            </a:endParaRPr>
          </a:p>
          <a:p>
            <a:r>
              <a:rPr lang="en-GB" sz="2000">
                <a:cs typeface="Arial"/>
              </a:rPr>
              <a:t>The relevant equations are detailed in Rule 8.5.3 (calculation of LFCO) and Rule 8.5.2 (calculation of ALFCO).</a:t>
            </a:r>
          </a:p>
          <a:p>
            <a:endParaRPr lang="en-US" sz="2000">
              <a:cs typeface="Arial"/>
            </a:endParaRPr>
          </a:p>
          <a:p>
            <a:endParaRPr lang="en-US" sz="2000">
              <a:cs typeface="Arial"/>
            </a:endParaRPr>
          </a:p>
          <a:p>
            <a:endParaRPr lang="en-US" sz="2000">
              <a:cs typeface="Arial"/>
            </a:endParaRPr>
          </a:p>
        </p:txBody>
      </p:sp>
      <p:sp>
        <p:nvSpPr>
          <p:cNvPr id="4" name="Slide Number Placeholder 3">
            <a:extLst>
              <a:ext uri="{FF2B5EF4-FFF2-40B4-BE49-F238E27FC236}">
                <a16:creationId xmlns:a16="http://schemas.microsoft.com/office/drawing/2014/main" id="{51E56B59-8015-E485-FB92-D70FEB3FB278}"/>
              </a:ext>
            </a:extLst>
          </p:cNvPr>
          <p:cNvSpPr>
            <a:spLocks noGrp="1"/>
          </p:cNvSpPr>
          <p:nvPr>
            <p:ph type="sldNum" sz="quarter" idx="12"/>
          </p:nvPr>
        </p:nvSpPr>
        <p:spPr/>
        <p:txBody>
          <a:bodyPr/>
          <a:lstStyle/>
          <a:p>
            <a:fld id="{7D5E98F6-8FA4-B044-B643-EDB11A311320}" type="slidenum">
              <a:rPr lang="en-GB" smtClean="0"/>
              <a:t>28</a:t>
            </a:fld>
            <a:endParaRPr lang="en-GB"/>
          </a:p>
        </p:txBody>
      </p:sp>
    </p:spTree>
    <p:extLst>
      <p:ext uri="{BB962C8B-B14F-4D97-AF65-F5344CB8AC3E}">
        <p14:creationId xmlns:p14="http://schemas.microsoft.com/office/powerpoint/2010/main" val="1766264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5B9BB-0C64-5CA9-344B-6B76A5CF56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34F3A-8140-91CF-393E-2ED9532980A4}"/>
              </a:ext>
            </a:extLst>
          </p:cNvPr>
          <p:cNvSpPr>
            <a:spLocks noGrp="1"/>
          </p:cNvSpPr>
          <p:nvPr>
            <p:ph type="title"/>
          </p:nvPr>
        </p:nvSpPr>
        <p:spPr/>
        <p:txBody>
          <a:bodyPr/>
          <a:lstStyle/>
          <a:p>
            <a:r>
              <a:rPr lang="en-US">
                <a:cs typeface="Arial"/>
              </a:rPr>
              <a:t>CP399 Updates of ALFCO and CMVR Treatment</a:t>
            </a:r>
            <a:endParaRPr lang="en-GB"/>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0A726B4-5879-AF3F-1438-2A52B9F5744F}"/>
                  </a:ext>
                </a:extLst>
              </p:cNvPr>
              <p:cNvSpPr>
                <a:spLocks noGrp="1"/>
              </p:cNvSpPr>
              <p:nvPr>
                <p:ph idx="1"/>
              </p:nvPr>
            </p:nvSpPr>
            <p:spPr/>
            <p:txBody>
              <a:bodyPr vert="horz" lIns="0" tIns="0" rIns="0" bIns="0" rtlCol="0" anchor="t">
                <a:noAutofit/>
              </a:bodyPr>
              <a:lstStyle/>
              <a:p>
                <a:r>
                  <a:rPr lang="en-GB" sz="2000">
                    <a:cs typeface="Arial"/>
                  </a:rPr>
                  <a:t>CMAG Secretariat circulated a note to CMAG Members clarifying the treatment of ALFCO and CMVR with CP399. The key conclusions of the note are as follows:</a:t>
                </a:r>
              </a:p>
              <a:p>
                <a:endParaRPr lang="en-GB" sz="2000">
                  <a:cs typeface="Arial"/>
                </a:endParaRPr>
              </a:p>
              <a:p>
                <a:pPr marL="342900" indent="-342900">
                  <a:buFont typeface="Arial" panose="020B0604020202020204" pitchFamily="34" charset="0"/>
                  <a:buChar char="•"/>
                </a:pPr>
                <a:r>
                  <a:rPr lang="en-GB" sz="2000">
                    <a:cs typeface="Arial"/>
                  </a:rPr>
                  <a:t>During System Stress Events (SSE) under the CP399 solution the term </a:t>
                </a:r>
                <a14:m>
                  <m:oMath xmlns:m="http://schemas.openxmlformats.org/officeDocument/2006/math">
                    <m:nary>
                      <m:naryPr>
                        <m:chr m:val="∑"/>
                        <m:supHide m:val="on"/>
                        <m:ctrlPr>
                          <a:rPr lang="en-GB" sz="2000" i="1" smtClean="0">
                            <a:latin typeface="Cambria Math" panose="02040503050406030204" pitchFamily="18" charset="0"/>
                            <a:cs typeface="Arial"/>
                          </a:rPr>
                        </m:ctrlPr>
                      </m:naryPr>
                      <m:sub>
                        <m:r>
                          <m:rPr>
                            <m:brk m:alnAt="7"/>
                          </m:rPr>
                          <a:rPr lang="en-GB" sz="2000" b="0" i="1" smtClean="0">
                            <a:latin typeface="Cambria Math" panose="02040503050406030204" pitchFamily="18" charset="0"/>
                            <a:cs typeface="Arial"/>
                          </a:rPr>
                          <m:t>𝑖</m:t>
                        </m:r>
                      </m:sub>
                      <m:sup/>
                      <m:e>
                        <m:sSub>
                          <m:sSubPr>
                            <m:ctrlPr>
                              <a:rPr lang="en-GB" sz="2000" i="1" smtClean="0">
                                <a:latin typeface="Cambria Math" panose="02040503050406030204" pitchFamily="18" charset="0"/>
                                <a:cs typeface="Arial"/>
                              </a:rPr>
                            </m:ctrlPr>
                          </m:sSubPr>
                          <m:e>
                            <m:r>
                              <a:rPr lang="en-GB" sz="2000" b="0" i="1" smtClean="0">
                                <a:latin typeface="Cambria Math" panose="02040503050406030204" pitchFamily="18" charset="0"/>
                                <a:cs typeface="Arial"/>
                              </a:rPr>
                              <m:t>𝐴𝐴𝐶𝑂</m:t>
                            </m:r>
                          </m:e>
                          <m:sub>
                            <m:r>
                              <a:rPr lang="en-GB" sz="2000" b="0" i="1" smtClean="0">
                                <a:latin typeface="Cambria Math" panose="02040503050406030204" pitchFamily="18" charset="0"/>
                                <a:cs typeface="Arial"/>
                              </a:rPr>
                              <m:t>𝑖𝑗</m:t>
                            </m:r>
                          </m:sub>
                        </m:sSub>
                      </m:e>
                    </m:nary>
                  </m:oMath>
                </a14:m>
                <a:r>
                  <a:rPr lang="en-GB" sz="2000">
                    <a:cs typeface="Arial"/>
                  </a:rPr>
                  <a:t> would not change because of suspended obligations under the new Rule 8.5.1. </a:t>
                </a:r>
              </a:p>
              <a:p>
                <a:pPr marL="342900" indent="-342900">
                  <a:buFont typeface="Arial" panose="020B0604020202020204" pitchFamily="34" charset="0"/>
                  <a:buChar char="•"/>
                </a:pPr>
                <a:r>
                  <a:rPr lang="en-GB" sz="2000">
                    <a:cs typeface="Arial"/>
                  </a:rPr>
                  <a:t>Changes in CP399 would not change the treatment of SPDs in relation to the calculation of LFCO or ALFCO. This would mean that prior to the point of suspension under Rule 13.4.1ZA(b) [initial failure of SPD requirements leads to typical suspension period between 1 May and 31 July] there is no impact and within the suspension period the suspended capacity is reflected in </a:t>
                </a:r>
                <a:r>
                  <a:rPr lang="en-GB" sz="2000" err="1">
                    <a:cs typeface="Arial"/>
                  </a:rPr>
                  <a:t>SCOij</a:t>
                </a:r>
                <a:r>
                  <a:rPr lang="en-GB" sz="2000">
                    <a:cs typeface="Arial"/>
                  </a:rPr>
                  <a:t>.</a:t>
                </a:r>
              </a:p>
              <a:p>
                <a:pPr marL="342900" indent="-342900">
                  <a:buFont typeface="Arial" panose="020B0604020202020204" pitchFamily="34" charset="0"/>
                  <a:buChar char="•"/>
                </a:pPr>
                <a:r>
                  <a:rPr lang="en-GB" sz="2000">
                    <a:cs typeface="Arial"/>
                  </a:rPr>
                  <a:t>CMVR should be prohibited for CMUs that use the exemptions under CP399 </a:t>
                </a:r>
              </a:p>
              <a:p>
                <a:endParaRPr lang="en-US" sz="2000">
                  <a:cs typeface="Arial"/>
                </a:endParaRPr>
              </a:p>
            </p:txBody>
          </p:sp>
        </mc:Choice>
        <mc:Fallback>
          <p:sp>
            <p:nvSpPr>
              <p:cNvPr id="3" name="Content Placeholder 2">
                <a:extLst>
                  <a:ext uri="{FF2B5EF4-FFF2-40B4-BE49-F238E27FC236}">
                    <a16:creationId xmlns:a16="http://schemas.microsoft.com/office/drawing/2014/main" id="{E0A726B4-5879-AF3F-1438-2A52B9F5744F}"/>
                  </a:ext>
                </a:extLst>
              </p:cNvPr>
              <p:cNvSpPr>
                <a:spLocks noGrp="1" noRot="1" noChangeAspect="1" noMove="1" noResize="1" noEditPoints="1" noAdjustHandles="1" noChangeArrowheads="1" noChangeShapeType="1" noTextEdit="1"/>
              </p:cNvSpPr>
              <p:nvPr>
                <p:ph idx="1"/>
              </p:nvPr>
            </p:nvSpPr>
            <p:spPr>
              <a:blipFill>
                <a:blip r:embed="rId2"/>
                <a:stretch>
                  <a:fillRect l="-1332" t="-2381" r="-133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336F820-3F3B-CD76-174C-97DF59A6276E}"/>
              </a:ext>
            </a:extLst>
          </p:cNvPr>
          <p:cNvSpPr>
            <a:spLocks noGrp="1"/>
          </p:cNvSpPr>
          <p:nvPr>
            <p:ph type="sldNum" sz="quarter" idx="12"/>
          </p:nvPr>
        </p:nvSpPr>
        <p:spPr/>
        <p:txBody>
          <a:bodyPr/>
          <a:lstStyle/>
          <a:p>
            <a:fld id="{7D5E98F6-8FA4-B044-B643-EDB11A311320}" type="slidenum">
              <a:rPr lang="en-GB" smtClean="0"/>
              <a:t>29</a:t>
            </a:fld>
            <a:endParaRPr lang="en-GB"/>
          </a:p>
        </p:txBody>
      </p:sp>
    </p:spTree>
    <p:extLst>
      <p:ext uri="{BB962C8B-B14F-4D97-AF65-F5344CB8AC3E}">
        <p14:creationId xmlns:p14="http://schemas.microsoft.com/office/powerpoint/2010/main" val="3710623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67407" y="1412776"/>
            <a:ext cx="10899075" cy="747713"/>
          </a:xfrm>
          <a:prstGeom prst="rect">
            <a:avLst/>
          </a:prstGeom>
        </p:spPr>
        <p:txBody>
          <a:bodyPr lIns="91440" tIns="45720" rIns="91440" bIns="45720" anchor="t"/>
          <a:lstStyle/>
          <a:p>
            <a:pPr algn="l"/>
            <a:r>
              <a:rPr lang="en-GB" sz="2800" b="1">
                <a:solidFill>
                  <a:schemeClr val="bg1"/>
                </a:solidFill>
                <a:latin typeface="Verdana"/>
                <a:ea typeface="Verdana"/>
                <a:cs typeface="Verdana" panose="020B0604030504040204" pitchFamily="34" charset="0"/>
              </a:rPr>
              <a:t>CP394 – Conditional prequalification for assets that have applied for a new or modified connection date</a:t>
            </a:r>
          </a:p>
        </p:txBody>
      </p:sp>
      <p:sp>
        <p:nvSpPr>
          <p:cNvPr id="33" name="TextBox 32">
            <a:extLst>
              <a:ext uri="{FF2B5EF4-FFF2-40B4-BE49-F238E27FC236}">
                <a16:creationId xmlns:a16="http://schemas.microsoft.com/office/drawing/2014/main" id="{2FD94DD3-D131-04A2-D443-89E67F565799}"/>
              </a:ext>
            </a:extLst>
          </p:cNvPr>
          <p:cNvSpPr txBox="1"/>
          <p:nvPr/>
        </p:nvSpPr>
        <p:spPr>
          <a:xfrm>
            <a:off x="5986130" y="4985914"/>
            <a:ext cx="5618437" cy="707886"/>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itchFamily="34" charset="0"/>
                <a:ea typeface="+mn-ea"/>
                <a:cs typeface="Arial" charset="0"/>
              </a:rPr>
              <a:t>Post-consultation changes</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itchFamily="34" charset="0"/>
                <a:ea typeface="+mn-ea"/>
                <a:cs typeface="Arial" charset="0"/>
              </a:rPr>
              <a:t>16</a:t>
            </a:r>
            <a:r>
              <a:rPr kumimoji="0" lang="en-GB" sz="2000" b="0" i="0" u="none" strike="noStrike" kern="1200" cap="none" spc="0" normalizeH="0" baseline="30000" noProof="0">
                <a:ln>
                  <a:noFill/>
                </a:ln>
                <a:solidFill>
                  <a:prstClr val="white"/>
                </a:solidFill>
                <a:effectLst/>
                <a:uLnTx/>
                <a:uFillTx/>
                <a:latin typeface="Calibri" pitchFamily="34" charset="0"/>
                <a:ea typeface="+mn-ea"/>
                <a:cs typeface="Arial" charset="0"/>
              </a:rPr>
              <a:t>th</a:t>
            </a:r>
            <a:r>
              <a:rPr kumimoji="0" lang="en-GB" sz="2000" b="0" i="0" u="none" strike="noStrike" kern="1200" cap="none" spc="0" normalizeH="0" baseline="0" noProof="0">
                <a:ln>
                  <a:noFill/>
                </a:ln>
                <a:solidFill>
                  <a:prstClr val="white"/>
                </a:solidFill>
                <a:effectLst/>
                <a:uLnTx/>
                <a:uFillTx/>
                <a:latin typeface="Calibri" pitchFamily="34" charset="0"/>
                <a:ea typeface="+mn-ea"/>
                <a:cs typeface="Arial" charset="0"/>
              </a:rPr>
              <a:t> June 2026</a:t>
            </a:r>
          </a:p>
        </p:txBody>
      </p:sp>
      <p:sp>
        <p:nvSpPr>
          <p:cNvPr id="530" name="BJPseudoFooter">
            <a:extLst>
              <a:ext uri="{FF2B5EF4-FFF2-40B4-BE49-F238E27FC236}">
                <a16:creationId xmlns:a16="http://schemas.microsoft.com/office/drawing/2014/main" id="{9A9AC81F-C7F7-4F27-3DAE-3B099917290E}"/>
              </a:ext>
            </a:extLst>
          </p:cNvPr>
          <p:cNvSpPr txBox="1"/>
          <p:nvPr>
            <p:custDataLst>
              <p:tags r:id="rId1"/>
            </p:custDataLst>
          </p:nvPr>
        </p:nvSpPr>
        <p:spPr>
          <a:xfrm>
            <a:off x="5863404" y="6488668"/>
            <a:ext cx="465192" cy="369332"/>
          </a:xfrm>
          <a:prstGeom prst="rect">
            <a:avLst/>
          </a:prstGeom>
          <a:noFill/>
        </p:spPr>
        <p:txBody>
          <a:bodyPr vert="horz"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a:t>
            </a:r>
          </a:p>
        </p:txBody>
      </p:sp>
    </p:spTree>
    <p:extLst>
      <p:ext uri="{BB962C8B-B14F-4D97-AF65-F5344CB8AC3E}">
        <p14:creationId xmlns:p14="http://schemas.microsoft.com/office/powerpoint/2010/main" val="2200141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02322-DFA0-D7F9-D893-3432D38A91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0754EE-AC5C-D27C-BC55-AAD8B65B5BC2}"/>
              </a:ext>
            </a:extLst>
          </p:cNvPr>
          <p:cNvSpPr>
            <a:spLocks noGrp="1"/>
          </p:cNvSpPr>
          <p:nvPr>
            <p:ph type="title"/>
          </p:nvPr>
        </p:nvSpPr>
        <p:spPr/>
        <p:txBody>
          <a:bodyPr/>
          <a:lstStyle/>
          <a:p>
            <a:r>
              <a:rPr lang="en-US">
                <a:cs typeface="Arial"/>
              </a:rPr>
              <a:t>CP399 Updates of ALFCO and CMVR Treatment</a:t>
            </a:r>
            <a:endParaRPr lang="en-GB"/>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DE77642-1F0C-232D-29A4-850852A71209}"/>
                  </a:ext>
                </a:extLst>
              </p:cNvPr>
              <p:cNvSpPr>
                <a:spLocks noGrp="1"/>
              </p:cNvSpPr>
              <p:nvPr>
                <p:ph idx="1"/>
              </p:nvPr>
            </p:nvSpPr>
            <p:spPr/>
            <p:txBody>
              <a:bodyPr vert="horz" lIns="0" tIns="0" rIns="0" bIns="0" rtlCol="0" anchor="t">
                <a:noAutofit/>
              </a:bodyPr>
              <a:lstStyle/>
              <a:p>
                <a:r>
                  <a:rPr lang="en-GB" sz="2000">
                    <a:cs typeface="Arial"/>
                  </a:rPr>
                  <a:t>Following the note a question was raised about the current treatment of the term </a:t>
                </a:r>
                <a14:m>
                  <m:oMath xmlns:m="http://schemas.openxmlformats.org/officeDocument/2006/math">
                    <m:nary>
                      <m:naryPr>
                        <m:chr m:val="∑"/>
                        <m:supHide m:val="on"/>
                        <m:ctrlPr>
                          <a:rPr lang="en-GB" sz="2000" i="1" smtClean="0">
                            <a:latin typeface="Cambria Math" panose="02040503050406030204" pitchFamily="18" charset="0"/>
                            <a:cs typeface="Arial"/>
                          </a:rPr>
                        </m:ctrlPr>
                      </m:naryPr>
                      <m:sub>
                        <m:r>
                          <m:rPr>
                            <m:brk m:alnAt="7"/>
                          </m:rPr>
                          <a:rPr lang="en-GB" sz="2000" b="0" i="1" smtClean="0">
                            <a:latin typeface="Cambria Math" panose="02040503050406030204" pitchFamily="18" charset="0"/>
                            <a:cs typeface="Arial"/>
                          </a:rPr>
                          <m:t>𝑖</m:t>
                        </m:r>
                      </m:sub>
                      <m:sup/>
                      <m:e>
                        <m:sSub>
                          <m:sSubPr>
                            <m:ctrlPr>
                              <a:rPr lang="en-GB" sz="2000" i="1" smtClean="0">
                                <a:latin typeface="Cambria Math" panose="02040503050406030204" pitchFamily="18" charset="0"/>
                                <a:cs typeface="Arial"/>
                              </a:rPr>
                            </m:ctrlPr>
                          </m:sSubPr>
                          <m:e>
                            <m:r>
                              <a:rPr lang="en-GB" sz="2000" b="0" i="1" smtClean="0">
                                <a:latin typeface="Cambria Math" panose="02040503050406030204" pitchFamily="18" charset="0"/>
                                <a:cs typeface="Arial"/>
                              </a:rPr>
                              <m:t>𝐸</m:t>
                            </m:r>
                          </m:e>
                          <m:sub>
                            <m:r>
                              <a:rPr lang="en-GB" sz="2000" b="0" i="1" smtClean="0">
                                <a:latin typeface="Cambria Math" panose="02040503050406030204" pitchFamily="18" charset="0"/>
                                <a:cs typeface="Arial"/>
                              </a:rPr>
                              <m:t>𝑖𝑗</m:t>
                            </m:r>
                          </m:sub>
                        </m:sSub>
                      </m:e>
                    </m:nary>
                  </m:oMath>
                </a14:m>
                <a:r>
                  <a:rPr lang="en-GB" sz="2000">
                    <a:cs typeface="Arial"/>
                  </a:rPr>
                  <a:t> in Rule 8.5.3 what impacts this could have on delivery obligations for other Capacity Committed CMUs.</a:t>
                </a:r>
              </a:p>
              <a:p>
                <a:endParaRPr lang="en-GB" sz="2000">
                  <a:cs typeface="Arial"/>
                </a:endParaRPr>
              </a:p>
              <a:p>
                <a:r>
                  <a:rPr lang="en-GB" sz="2000">
                    <a:cs typeface="Arial"/>
                  </a:rPr>
                  <a:t>The equation in Rule 8.5.3 is as follows:</a:t>
                </a:r>
              </a:p>
              <a:p>
                <a:endParaRPr lang="en-GB" sz="2000">
                  <a:cs typeface="Arial"/>
                </a:endParaRPr>
              </a:p>
              <a:p>
                <a:pPr algn="ctr"/>
                <a14:m>
                  <m:oMath xmlns:m="http://schemas.openxmlformats.org/officeDocument/2006/math">
                    <m:sSub>
                      <m:sSubPr>
                        <m:ctrlPr>
                          <a:rPr lang="en-GB" sz="2000" i="1" smtClean="0">
                            <a:latin typeface="Cambria Math" panose="02040503050406030204" pitchFamily="18" charset="0"/>
                            <a:cs typeface="Arial"/>
                          </a:rPr>
                        </m:ctrlPr>
                      </m:sSubPr>
                      <m:e>
                        <m:r>
                          <a:rPr lang="en-GB" sz="2000" b="0" i="1" smtClean="0">
                            <a:latin typeface="Cambria Math" panose="02040503050406030204" pitchFamily="18" charset="0"/>
                            <a:cs typeface="Arial"/>
                          </a:rPr>
                          <m:t>𝐿𝐹𝐶𝑂</m:t>
                        </m:r>
                      </m:e>
                      <m:sub>
                        <m:r>
                          <a:rPr lang="en-GB" sz="2000" b="0" i="1" smtClean="0">
                            <a:latin typeface="Cambria Math" panose="02040503050406030204" pitchFamily="18" charset="0"/>
                            <a:cs typeface="Arial"/>
                          </a:rPr>
                          <m:t>𝑖𝑗</m:t>
                        </m:r>
                      </m:sub>
                    </m:sSub>
                    <m:r>
                      <a:rPr lang="en-GB" sz="2000" b="0" i="1" smtClean="0">
                        <a:latin typeface="Cambria Math" panose="02040503050406030204" pitchFamily="18" charset="0"/>
                        <a:cs typeface="Arial"/>
                      </a:rPr>
                      <m:t>=</m:t>
                    </m:r>
                    <m:f>
                      <m:fPr>
                        <m:ctrlPr>
                          <a:rPr lang="en-GB" sz="2000" b="0" i="1" smtClean="0">
                            <a:latin typeface="Cambria Math" panose="02040503050406030204" pitchFamily="18" charset="0"/>
                            <a:cs typeface="Arial"/>
                          </a:rPr>
                        </m:ctrlPr>
                      </m:fPr>
                      <m:num>
                        <m:sSub>
                          <m:sSubPr>
                            <m:ctrlPr>
                              <a:rPr lang="en-GB" sz="2000" b="0" i="1" smtClean="0">
                                <a:latin typeface="Cambria Math" panose="02040503050406030204" pitchFamily="18" charset="0"/>
                                <a:cs typeface="Arial"/>
                              </a:rPr>
                            </m:ctrlPr>
                          </m:sSubPr>
                          <m:e>
                            <m:r>
                              <a:rPr lang="en-GB" sz="2000" b="0" i="1" smtClean="0">
                                <a:latin typeface="Cambria Math" panose="02040503050406030204" pitchFamily="18" charset="0"/>
                                <a:cs typeface="Arial"/>
                              </a:rPr>
                              <m:t>𝐴𝐴𝐶𝑂</m:t>
                            </m:r>
                          </m:e>
                          <m:sub>
                            <m:r>
                              <a:rPr lang="en-GB" sz="2000" b="0" i="1" smtClean="0">
                                <a:latin typeface="Cambria Math" panose="02040503050406030204" pitchFamily="18" charset="0"/>
                                <a:cs typeface="Arial"/>
                              </a:rPr>
                              <m:t>𝑖𝑗</m:t>
                            </m:r>
                          </m:sub>
                        </m:sSub>
                        <m:r>
                          <a:rPr lang="en-GB" sz="2000" b="0" i="1" smtClean="0">
                            <a:latin typeface="Cambria Math" panose="02040503050406030204" pitchFamily="18" charset="0"/>
                            <a:cs typeface="Arial"/>
                          </a:rPr>
                          <m:t>+</m:t>
                        </m:r>
                        <m:sSub>
                          <m:sSubPr>
                            <m:ctrlPr>
                              <a:rPr lang="en-GB" sz="2000" b="0" i="1" smtClean="0">
                                <a:latin typeface="Cambria Math" panose="02040503050406030204" pitchFamily="18" charset="0"/>
                                <a:cs typeface="Arial"/>
                              </a:rPr>
                            </m:ctrlPr>
                          </m:sSubPr>
                          <m:e>
                            <m:r>
                              <a:rPr lang="en-GB" sz="2000" b="0" i="1" smtClean="0">
                                <a:latin typeface="Cambria Math" panose="02040503050406030204" pitchFamily="18" charset="0"/>
                                <a:cs typeface="Arial"/>
                              </a:rPr>
                              <m:t>𝑃𝑇𝐶𝑂</m:t>
                            </m:r>
                          </m:e>
                          <m:sub>
                            <m:r>
                              <a:rPr lang="en-GB" sz="2000" b="0" i="1" smtClean="0">
                                <a:latin typeface="Cambria Math" panose="02040503050406030204" pitchFamily="18" charset="0"/>
                                <a:cs typeface="Arial"/>
                              </a:rPr>
                              <m:t>𝑖𝑗</m:t>
                            </m:r>
                          </m:sub>
                        </m:sSub>
                        <m:r>
                          <a:rPr lang="en-GB" sz="2000" b="0" i="1" smtClean="0">
                            <a:latin typeface="Cambria Math" panose="02040503050406030204" pitchFamily="18" charset="0"/>
                            <a:cs typeface="Arial"/>
                          </a:rPr>
                          <m:t>−</m:t>
                        </m:r>
                        <m:sSub>
                          <m:sSubPr>
                            <m:ctrlPr>
                              <a:rPr lang="en-GB" sz="2000" b="0" i="1" smtClean="0">
                                <a:latin typeface="Cambria Math" panose="02040503050406030204" pitchFamily="18" charset="0"/>
                                <a:cs typeface="Arial"/>
                              </a:rPr>
                            </m:ctrlPr>
                          </m:sSubPr>
                          <m:e>
                            <m:r>
                              <a:rPr lang="en-GB" sz="2000" b="0" i="1" smtClean="0">
                                <a:latin typeface="Cambria Math" panose="02040503050406030204" pitchFamily="18" charset="0"/>
                                <a:cs typeface="Arial"/>
                              </a:rPr>
                              <m:t>𝑆𝐶𝑂</m:t>
                            </m:r>
                          </m:e>
                          <m:sub>
                            <m:r>
                              <a:rPr lang="en-GB" sz="2000" b="0" i="1" smtClean="0">
                                <a:latin typeface="Cambria Math" panose="02040503050406030204" pitchFamily="18" charset="0"/>
                                <a:cs typeface="Arial"/>
                              </a:rPr>
                              <m:t>𝑖𝑗</m:t>
                            </m:r>
                          </m:sub>
                        </m:sSub>
                      </m:num>
                      <m:den>
                        <m:r>
                          <a:rPr lang="en-GB" sz="2000" b="0" i="1" smtClean="0">
                            <a:latin typeface="Cambria Math" panose="02040503050406030204" pitchFamily="18" charset="0"/>
                            <a:cs typeface="Arial"/>
                          </a:rPr>
                          <m:t>2</m:t>
                        </m:r>
                      </m:den>
                    </m:f>
                    <m:r>
                      <a:rPr lang="en-GB" sz="2000" b="0" i="1" smtClean="0">
                        <a:latin typeface="Cambria Math" panose="02040503050406030204" pitchFamily="18" charset="0"/>
                        <a:cs typeface="Arial"/>
                      </a:rPr>
                      <m:t> </m:t>
                    </m:r>
                    <m:r>
                      <a:rPr lang="en-GB" sz="2000" b="0" i="1" smtClean="0">
                        <a:latin typeface="Cambria Math" panose="02040503050406030204" pitchFamily="18" charset="0"/>
                        <a:ea typeface="Cambria Math" panose="02040503050406030204" pitchFamily="18" charset="0"/>
                        <a:cs typeface="Arial"/>
                      </a:rPr>
                      <m:t>×</m:t>
                    </m:r>
                    <m:r>
                      <a:rPr lang="en-GB" sz="2000" b="0" i="1" smtClean="0">
                        <a:latin typeface="Cambria Math" panose="02040503050406030204" pitchFamily="18" charset="0"/>
                        <a:ea typeface="Cambria Math" panose="02040503050406030204" pitchFamily="18" charset="0"/>
                        <a:cs typeface="Arial"/>
                      </a:rPr>
                      <m:t>𝑚𝑖𝑛</m:t>
                    </m:r>
                    <m:d>
                      <m:dPr>
                        <m:ctrlPr>
                          <a:rPr lang="en-GB" sz="2000" b="0" i="1" smtClean="0">
                            <a:latin typeface="Cambria Math" panose="02040503050406030204" pitchFamily="18" charset="0"/>
                            <a:ea typeface="Cambria Math" panose="02040503050406030204" pitchFamily="18" charset="0"/>
                            <a:cs typeface="Arial"/>
                          </a:rPr>
                        </m:ctrlPr>
                      </m:dPr>
                      <m:e>
                        <m:f>
                          <m:fPr>
                            <m:ctrlPr>
                              <a:rPr lang="en-GB" sz="2000" b="0" i="1" smtClean="0">
                                <a:latin typeface="Cambria Math" panose="02040503050406030204" pitchFamily="18" charset="0"/>
                                <a:ea typeface="Cambria Math" panose="02040503050406030204" pitchFamily="18" charset="0"/>
                                <a:cs typeface="Arial"/>
                              </a:rPr>
                            </m:ctrlPr>
                          </m:fPr>
                          <m:num>
                            <m:r>
                              <a:rPr lang="en-GB" sz="2000" b="0" i="1" smtClean="0">
                                <a:latin typeface="Cambria Math" panose="02040503050406030204" pitchFamily="18" charset="0"/>
                                <a:ea typeface="Cambria Math" panose="02040503050406030204" pitchFamily="18" charset="0"/>
                                <a:cs typeface="Arial"/>
                              </a:rPr>
                              <m:t>[2×</m:t>
                            </m:r>
                            <m:nary>
                              <m:naryPr>
                                <m:chr m:val="∑"/>
                                <m:supHide m:val="on"/>
                                <m:ctrlPr>
                                  <a:rPr lang="en-GB" sz="2000" b="0" i="1" smtClean="0">
                                    <a:latin typeface="Cambria Math" panose="02040503050406030204" pitchFamily="18" charset="0"/>
                                    <a:ea typeface="Cambria Math" panose="02040503050406030204" pitchFamily="18" charset="0"/>
                                    <a:cs typeface="Arial"/>
                                  </a:rPr>
                                </m:ctrlPr>
                              </m:naryPr>
                              <m:sub>
                                <m:r>
                                  <m:rPr>
                                    <m:brk m:alnAt="7"/>
                                  </m:rPr>
                                  <a:rPr lang="en-GB" sz="2000" b="0" i="1" smtClean="0">
                                    <a:latin typeface="Cambria Math" panose="02040503050406030204" pitchFamily="18" charset="0"/>
                                    <a:ea typeface="Cambria Math" panose="02040503050406030204" pitchFamily="18" charset="0"/>
                                    <a:cs typeface="Arial"/>
                                  </a:rPr>
                                  <m:t>𝑖</m:t>
                                </m:r>
                              </m:sub>
                              <m:sup/>
                              <m:e>
                                <m:sSub>
                                  <m:sSubPr>
                                    <m:ctrlPr>
                                      <a:rPr lang="en-GB" sz="2000" b="0" i="1" smtClean="0">
                                        <a:latin typeface="Cambria Math" panose="02040503050406030204" pitchFamily="18" charset="0"/>
                                        <a:ea typeface="Cambria Math" panose="02040503050406030204" pitchFamily="18" charset="0"/>
                                        <a:cs typeface="Arial"/>
                                      </a:rPr>
                                    </m:ctrlPr>
                                  </m:sSubPr>
                                  <m:e>
                                    <m:r>
                                      <a:rPr lang="en-GB" sz="2000" b="0" i="1" smtClean="0">
                                        <a:latin typeface="Cambria Math" panose="02040503050406030204" pitchFamily="18" charset="0"/>
                                        <a:ea typeface="Cambria Math" panose="02040503050406030204" pitchFamily="18" charset="0"/>
                                        <a:cs typeface="Arial"/>
                                      </a:rPr>
                                      <m:t>𝐸</m:t>
                                    </m:r>
                                  </m:e>
                                  <m:sub>
                                    <m:r>
                                      <a:rPr lang="en-GB" sz="2000" b="0" i="1" smtClean="0">
                                        <a:latin typeface="Cambria Math" panose="02040503050406030204" pitchFamily="18" charset="0"/>
                                        <a:ea typeface="Cambria Math" panose="02040503050406030204" pitchFamily="18" charset="0"/>
                                        <a:cs typeface="Arial"/>
                                      </a:rPr>
                                      <m:t>𝑖𝑗</m:t>
                                    </m:r>
                                  </m:sub>
                                </m:sSub>
                                <m:r>
                                  <a:rPr lang="en-GB" sz="2000" b="0" i="1" smtClean="0">
                                    <a:latin typeface="Cambria Math" panose="02040503050406030204" pitchFamily="18" charset="0"/>
                                    <a:ea typeface="Cambria Math" panose="02040503050406030204" pitchFamily="18" charset="0"/>
                                    <a:cs typeface="Arial"/>
                                  </a:rPr>
                                  <m:t>]+</m:t>
                                </m:r>
                                <m:d>
                                  <m:dPr>
                                    <m:begChr m:val="["/>
                                    <m:endChr m:val="]"/>
                                    <m:ctrlPr>
                                      <a:rPr lang="en-GB" sz="2000" b="0" i="1" smtClean="0">
                                        <a:latin typeface="Cambria Math" panose="02040503050406030204" pitchFamily="18" charset="0"/>
                                        <a:ea typeface="Cambria Math" panose="02040503050406030204" pitchFamily="18" charset="0"/>
                                        <a:cs typeface="Arial"/>
                                      </a:rPr>
                                    </m:ctrlPr>
                                  </m:dPr>
                                  <m:e>
                                    <m:r>
                                      <a:rPr lang="en-GB" sz="2000" b="0" i="1" smtClean="0">
                                        <a:latin typeface="Cambria Math" panose="02040503050406030204" pitchFamily="18" charset="0"/>
                                        <a:ea typeface="Cambria Math" panose="02040503050406030204" pitchFamily="18" charset="0"/>
                                        <a:cs typeface="Arial"/>
                                      </a:rPr>
                                      <m:t>2×</m:t>
                                    </m:r>
                                    <m:sSub>
                                      <m:sSubPr>
                                        <m:ctrlPr>
                                          <a:rPr lang="en-GB" sz="2000" b="0" i="1" smtClean="0">
                                            <a:latin typeface="Cambria Math" panose="02040503050406030204" pitchFamily="18" charset="0"/>
                                            <a:ea typeface="Cambria Math" panose="02040503050406030204" pitchFamily="18" charset="0"/>
                                            <a:cs typeface="Arial"/>
                                          </a:rPr>
                                        </m:ctrlPr>
                                      </m:sSubPr>
                                      <m:e>
                                        <m:r>
                                          <a:rPr lang="en-GB" sz="2000" b="0" i="1" smtClean="0">
                                            <a:latin typeface="Cambria Math" panose="02040503050406030204" pitchFamily="18" charset="0"/>
                                            <a:ea typeface="Cambria Math" panose="02040503050406030204" pitchFamily="18" charset="0"/>
                                            <a:cs typeface="Arial"/>
                                          </a:rPr>
                                          <m:t>𝐼𝐿𝑅</m:t>
                                        </m:r>
                                      </m:e>
                                      <m:sub>
                                        <m:r>
                                          <a:rPr lang="en-GB" sz="2000" b="0" i="1" smtClean="0">
                                            <a:latin typeface="Cambria Math" panose="02040503050406030204" pitchFamily="18" charset="0"/>
                                            <a:ea typeface="Cambria Math" panose="02040503050406030204" pitchFamily="18" charset="0"/>
                                            <a:cs typeface="Arial"/>
                                          </a:rPr>
                                          <m:t>𝑗</m:t>
                                        </m:r>
                                      </m:sub>
                                    </m:sSub>
                                  </m:e>
                                </m:d>
                                <m:r>
                                  <a:rPr lang="en-GB" sz="2000" b="0" i="1" smtClean="0">
                                    <a:latin typeface="Cambria Math" panose="02040503050406030204" pitchFamily="18" charset="0"/>
                                    <a:ea typeface="Cambria Math" panose="02040503050406030204" pitchFamily="18" charset="0"/>
                                    <a:cs typeface="Arial"/>
                                  </a:rPr>
                                  <m:t>+</m:t>
                                </m:r>
                                <m:r>
                                  <a:rPr lang="en-GB" sz="2000" b="0" i="1" smtClean="0">
                                    <a:latin typeface="Cambria Math" panose="02040503050406030204" pitchFamily="18" charset="0"/>
                                    <a:ea typeface="Cambria Math" panose="02040503050406030204" pitchFamily="18" charset="0"/>
                                    <a:cs typeface="Arial"/>
                                  </a:rPr>
                                  <m:t>𝑅𝑓𝑅</m:t>
                                </m:r>
                              </m:e>
                            </m:nary>
                          </m:num>
                          <m:den>
                            <m:nary>
                              <m:naryPr>
                                <m:chr m:val="∑"/>
                                <m:supHide m:val="on"/>
                                <m:ctrlPr>
                                  <a:rPr lang="en-GB" sz="2000" b="0" i="1" smtClean="0">
                                    <a:latin typeface="Cambria Math" panose="02040503050406030204" pitchFamily="18" charset="0"/>
                                    <a:ea typeface="Cambria Math" panose="02040503050406030204" pitchFamily="18" charset="0"/>
                                    <a:cs typeface="Arial"/>
                                  </a:rPr>
                                </m:ctrlPr>
                              </m:naryPr>
                              <m:sub>
                                <m:r>
                                  <m:rPr>
                                    <m:brk m:alnAt="7"/>
                                  </m:rPr>
                                  <a:rPr lang="en-GB" sz="2000" b="0" i="1" smtClean="0">
                                    <a:latin typeface="Cambria Math" panose="02040503050406030204" pitchFamily="18" charset="0"/>
                                    <a:ea typeface="Cambria Math" panose="02040503050406030204" pitchFamily="18" charset="0"/>
                                    <a:cs typeface="Arial"/>
                                  </a:rPr>
                                  <m:t>𝑖</m:t>
                                </m:r>
                              </m:sub>
                              <m:sup/>
                              <m:e>
                                <m:sSub>
                                  <m:sSubPr>
                                    <m:ctrlPr>
                                      <a:rPr lang="en-GB" sz="2000" b="0" i="1" smtClean="0">
                                        <a:latin typeface="Cambria Math" panose="02040503050406030204" pitchFamily="18" charset="0"/>
                                        <a:ea typeface="Cambria Math" panose="02040503050406030204" pitchFamily="18" charset="0"/>
                                        <a:cs typeface="Arial"/>
                                      </a:rPr>
                                    </m:ctrlPr>
                                  </m:sSubPr>
                                  <m:e>
                                    <m:r>
                                      <a:rPr lang="en-GB" sz="2000" b="0" i="1" smtClean="0">
                                        <a:latin typeface="Cambria Math" panose="02040503050406030204" pitchFamily="18" charset="0"/>
                                        <a:ea typeface="Cambria Math" panose="02040503050406030204" pitchFamily="18" charset="0"/>
                                        <a:cs typeface="Arial"/>
                                      </a:rPr>
                                      <m:t>𝐴𝐴𝐶𝑂</m:t>
                                    </m:r>
                                  </m:e>
                                  <m:sub>
                                    <m:r>
                                      <a:rPr lang="en-GB" sz="2000" b="0" i="1" smtClean="0">
                                        <a:latin typeface="Cambria Math" panose="02040503050406030204" pitchFamily="18" charset="0"/>
                                        <a:ea typeface="Cambria Math" panose="02040503050406030204" pitchFamily="18" charset="0"/>
                                        <a:cs typeface="Arial"/>
                                      </a:rPr>
                                      <m:t>𝑖𝑗</m:t>
                                    </m:r>
                                  </m:sub>
                                </m:sSub>
                                <m:r>
                                  <a:rPr lang="en-GB" sz="2000" b="0" i="1" smtClean="0">
                                    <a:latin typeface="Cambria Math" panose="02040503050406030204" pitchFamily="18" charset="0"/>
                                    <a:ea typeface="Cambria Math" panose="02040503050406030204" pitchFamily="18" charset="0"/>
                                    <a:cs typeface="Arial"/>
                                  </a:rPr>
                                  <m:t>−</m:t>
                                </m:r>
                                <m:sSub>
                                  <m:sSubPr>
                                    <m:ctrlPr>
                                      <a:rPr lang="en-GB" sz="2000" b="0" i="1" smtClean="0">
                                        <a:latin typeface="Cambria Math" panose="02040503050406030204" pitchFamily="18" charset="0"/>
                                        <a:ea typeface="Cambria Math" panose="02040503050406030204" pitchFamily="18" charset="0"/>
                                        <a:cs typeface="Arial"/>
                                      </a:rPr>
                                    </m:ctrlPr>
                                  </m:sSubPr>
                                  <m:e>
                                    <m:r>
                                      <a:rPr lang="en-GB" sz="2000" b="0" i="1" smtClean="0">
                                        <a:latin typeface="Cambria Math" panose="02040503050406030204" pitchFamily="18" charset="0"/>
                                        <a:ea typeface="Cambria Math" panose="02040503050406030204" pitchFamily="18" charset="0"/>
                                        <a:cs typeface="Arial"/>
                                      </a:rPr>
                                      <m:t>𝑆𝐶𝑂</m:t>
                                    </m:r>
                                  </m:e>
                                  <m:sub>
                                    <m:r>
                                      <a:rPr lang="en-GB" sz="2000" b="0" i="1" smtClean="0">
                                        <a:latin typeface="Cambria Math" panose="02040503050406030204" pitchFamily="18" charset="0"/>
                                        <a:ea typeface="Cambria Math" panose="02040503050406030204" pitchFamily="18" charset="0"/>
                                        <a:cs typeface="Arial"/>
                                      </a:rPr>
                                      <m:t>𝑖𝑗</m:t>
                                    </m:r>
                                  </m:sub>
                                </m:sSub>
                              </m:e>
                            </m:nary>
                          </m:den>
                        </m:f>
                        <m:r>
                          <a:rPr lang="en-GB" sz="2000" b="0" i="1" smtClean="0">
                            <a:latin typeface="Cambria Math" panose="02040503050406030204" pitchFamily="18" charset="0"/>
                            <a:ea typeface="Cambria Math" panose="02040503050406030204" pitchFamily="18" charset="0"/>
                            <a:cs typeface="Arial"/>
                          </a:rPr>
                          <m:t>,1</m:t>
                        </m:r>
                      </m:e>
                    </m:d>
                  </m:oMath>
                </a14:m>
                <a:r>
                  <a:rPr lang="en-GB" sz="2000">
                    <a:cs typeface="Arial"/>
                  </a:rPr>
                  <a:t> </a:t>
                </a:r>
              </a:p>
              <a:p>
                <a:endParaRPr lang="en-US" sz="2000">
                  <a:cs typeface="Arial"/>
                </a:endParaRPr>
              </a:p>
              <a:p>
                <a:r>
                  <a:rPr lang="en-US" sz="2000">
                    <a:cs typeface="Arial"/>
                  </a:rPr>
                  <a:t>CMUs with suspended obligations or testing requirements may still be able to deliver in some cases. Their metered delivery volumes </a:t>
                </a:r>
                <a14:m>
                  <m:oMath xmlns:m="http://schemas.openxmlformats.org/officeDocument/2006/math">
                    <m:r>
                      <a:rPr lang="en-GB" sz="2000" b="0" i="0" smtClean="0">
                        <a:latin typeface="Cambria Math" panose="02040503050406030204" pitchFamily="18" charset="0"/>
                        <a:ea typeface="Cambria Math" panose="02040503050406030204" pitchFamily="18" charset="0"/>
                        <a:cs typeface="Arial"/>
                      </a:rPr>
                      <m:t>(</m:t>
                    </m:r>
                    <m:sSub>
                      <m:sSubPr>
                        <m:ctrlPr>
                          <a:rPr lang="en-GB" sz="2000" i="1">
                            <a:latin typeface="Cambria Math" panose="02040503050406030204" pitchFamily="18" charset="0"/>
                            <a:ea typeface="Cambria Math" panose="02040503050406030204" pitchFamily="18" charset="0"/>
                            <a:cs typeface="Arial"/>
                          </a:rPr>
                        </m:ctrlPr>
                      </m:sSubPr>
                      <m:e>
                        <m:r>
                          <a:rPr lang="en-GB" sz="2000" i="1">
                            <a:latin typeface="Cambria Math" panose="02040503050406030204" pitchFamily="18" charset="0"/>
                            <a:ea typeface="Cambria Math" panose="02040503050406030204" pitchFamily="18" charset="0"/>
                            <a:cs typeface="Arial"/>
                          </a:rPr>
                          <m:t>𝐸</m:t>
                        </m:r>
                      </m:e>
                      <m:sub>
                        <m:r>
                          <a:rPr lang="en-GB" sz="2000" i="1">
                            <a:latin typeface="Cambria Math" panose="02040503050406030204" pitchFamily="18" charset="0"/>
                            <a:ea typeface="Cambria Math" panose="02040503050406030204" pitchFamily="18" charset="0"/>
                            <a:cs typeface="Arial"/>
                          </a:rPr>
                          <m:t>𝑖𝑗</m:t>
                        </m:r>
                      </m:sub>
                    </m:sSub>
                    <m:r>
                      <a:rPr lang="en-GB" sz="2000" b="0" i="1" smtClean="0">
                        <a:latin typeface="Cambria Math" panose="02040503050406030204" pitchFamily="18" charset="0"/>
                        <a:ea typeface="Cambria Math" panose="02040503050406030204" pitchFamily="18" charset="0"/>
                        <a:cs typeface="Arial"/>
                      </a:rPr>
                      <m:t>)</m:t>
                    </m:r>
                  </m:oMath>
                </a14:m>
                <a:r>
                  <a:rPr lang="en-US" sz="2000">
                    <a:cs typeface="Arial"/>
                  </a:rPr>
                  <a:t> values would either be 0 where the TL/DNO issue means that the Capacity Provider cannot deliver or reduced from what would otherwise be the case where there is a curtailment. </a:t>
                </a:r>
              </a:p>
            </p:txBody>
          </p:sp>
        </mc:Choice>
        <mc:Fallback>
          <p:sp>
            <p:nvSpPr>
              <p:cNvPr id="3" name="Content Placeholder 2">
                <a:extLst>
                  <a:ext uri="{FF2B5EF4-FFF2-40B4-BE49-F238E27FC236}">
                    <a16:creationId xmlns:a16="http://schemas.microsoft.com/office/drawing/2014/main" id="{3DE77642-1F0C-232D-29A4-850852A71209}"/>
                  </a:ext>
                </a:extLst>
              </p:cNvPr>
              <p:cNvSpPr>
                <a:spLocks noGrp="1" noRot="1" noChangeAspect="1" noMove="1" noResize="1" noEditPoints="1" noAdjustHandles="1" noChangeArrowheads="1" noChangeShapeType="1" noTextEdit="1"/>
              </p:cNvSpPr>
              <p:nvPr>
                <p:ph idx="1"/>
              </p:nvPr>
            </p:nvSpPr>
            <p:spPr>
              <a:blipFill>
                <a:blip r:embed="rId2"/>
                <a:stretch>
                  <a:fillRect l="-1332" t="-12745" r="-26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FA14FC5-1FBE-6882-4C58-F8C205C8261F}"/>
              </a:ext>
            </a:extLst>
          </p:cNvPr>
          <p:cNvSpPr>
            <a:spLocks noGrp="1"/>
          </p:cNvSpPr>
          <p:nvPr>
            <p:ph type="sldNum" sz="quarter" idx="12"/>
          </p:nvPr>
        </p:nvSpPr>
        <p:spPr/>
        <p:txBody>
          <a:bodyPr/>
          <a:lstStyle/>
          <a:p>
            <a:fld id="{7D5E98F6-8FA4-B044-B643-EDB11A311320}" type="slidenum">
              <a:rPr lang="en-GB" smtClean="0"/>
              <a:t>30</a:t>
            </a:fld>
            <a:endParaRPr lang="en-GB"/>
          </a:p>
        </p:txBody>
      </p:sp>
    </p:spTree>
    <p:extLst>
      <p:ext uri="{BB962C8B-B14F-4D97-AF65-F5344CB8AC3E}">
        <p14:creationId xmlns:p14="http://schemas.microsoft.com/office/powerpoint/2010/main" val="156283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46143-8D96-4099-BAC8-196BDAA9EE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0CFB67-221E-EBA2-804E-DBDE3C594067}"/>
              </a:ext>
            </a:extLst>
          </p:cNvPr>
          <p:cNvSpPr>
            <a:spLocks noGrp="1"/>
          </p:cNvSpPr>
          <p:nvPr>
            <p:ph type="title"/>
          </p:nvPr>
        </p:nvSpPr>
        <p:spPr/>
        <p:txBody>
          <a:bodyPr/>
          <a:lstStyle/>
          <a:p>
            <a:r>
              <a:rPr lang="en-US">
                <a:cs typeface="Arial"/>
              </a:rPr>
              <a:t>CP399 Updates of ALFCO and CMVR Treatment</a:t>
            </a:r>
            <a:endParaRPr lang="en-GB"/>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B557565-1D75-191D-9AD1-58DBBBFAFCAA}"/>
                  </a:ext>
                </a:extLst>
              </p:cNvPr>
              <p:cNvSpPr>
                <a:spLocks noGrp="1"/>
              </p:cNvSpPr>
              <p:nvPr>
                <p:ph idx="1"/>
              </p:nvPr>
            </p:nvSpPr>
            <p:spPr>
              <a:xfrm>
                <a:off x="371476" y="1150300"/>
                <a:ext cx="11439525" cy="4351338"/>
              </a:xfrm>
            </p:spPr>
            <p:txBody>
              <a:bodyPr vert="horz" lIns="0" tIns="0" rIns="0" bIns="0" rtlCol="0" anchor="t">
                <a:noAutofit/>
              </a:bodyPr>
              <a:lstStyle/>
              <a:p>
                <a:r>
                  <a:rPr lang="en-GB" sz="2000">
                    <a:cs typeface="Arial"/>
                  </a:rPr>
                  <a:t>Given this treatment of </a:t>
                </a:r>
                <a14:m>
                  <m:oMath xmlns:m="http://schemas.openxmlformats.org/officeDocument/2006/math">
                    <m:sSub>
                      <m:sSubPr>
                        <m:ctrlPr>
                          <a:rPr lang="en-GB" sz="2000" i="1">
                            <a:latin typeface="Cambria Math" panose="02040503050406030204" pitchFamily="18" charset="0"/>
                            <a:ea typeface="Cambria Math" panose="02040503050406030204" pitchFamily="18" charset="0"/>
                            <a:cs typeface="Arial"/>
                          </a:rPr>
                        </m:ctrlPr>
                      </m:sSubPr>
                      <m:e>
                        <m:r>
                          <a:rPr lang="en-GB" sz="2000" i="1">
                            <a:latin typeface="Cambria Math" panose="02040503050406030204" pitchFamily="18" charset="0"/>
                            <a:ea typeface="Cambria Math" panose="02040503050406030204" pitchFamily="18" charset="0"/>
                            <a:cs typeface="Arial"/>
                          </a:rPr>
                          <m:t>𝐸</m:t>
                        </m:r>
                      </m:e>
                      <m:sub>
                        <m:r>
                          <a:rPr lang="en-GB" sz="2000" i="1">
                            <a:latin typeface="Cambria Math" panose="02040503050406030204" pitchFamily="18" charset="0"/>
                            <a:ea typeface="Cambria Math" panose="02040503050406030204" pitchFamily="18" charset="0"/>
                            <a:cs typeface="Arial"/>
                          </a:rPr>
                          <m:t>𝑖𝑗</m:t>
                        </m:r>
                      </m:sub>
                    </m:sSub>
                  </m:oMath>
                </a14:m>
                <a:r>
                  <a:rPr lang="en-GB" sz="2000">
                    <a:cs typeface="Arial"/>
                  </a:rPr>
                  <a:t> where interruptions or curtailments occur  </a:t>
                </a:r>
                <a14:m>
                  <m:oMath xmlns:m="http://schemas.openxmlformats.org/officeDocument/2006/math">
                    <m:nary>
                      <m:naryPr>
                        <m:chr m:val="∑"/>
                        <m:supHide m:val="on"/>
                        <m:ctrlPr>
                          <a:rPr lang="en-GB" sz="2000" i="1" smtClean="0">
                            <a:latin typeface="Cambria Math" panose="02040503050406030204" pitchFamily="18" charset="0"/>
                            <a:cs typeface="Arial"/>
                          </a:rPr>
                        </m:ctrlPr>
                      </m:naryPr>
                      <m:sub>
                        <m:r>
                          <m:rPr>
                            <m:brk m:alnAt="7"/>
                          </m:rPr>
                          <a:rPr lang="en-GB" sz="2000" b="0" i="1" smtClean="0">
                            <a:latin typeface="Cambria Math" panose="02040503050406030204" pitchFamily="18" charset="0"/>
                            <a:cs typeface="Arial"/>
                          </a:rPr>
                          <m:t>𝑖</m:t>
                        </m:r>
                      </m:sub>
                      <m:sup/>
                      <m:e>
                        <m:sSub>
                          <m:sSubPr>
                            <m:ctrlPr>
                              <a:rPr lang="en-GB" sz="2000" i="1" smtClean="0">
                                <a:latin typeface="Cambria Math" panose="02040503050406030204" pitchFamily="18" charset="0"/>
                                <a:cs typeface="Arial"/>
                              </a:rPr>
                            </m:ctrlPr>
                          </m:sSubPr>
                          <m:e>
                            <m:r>
                              <a:rPr lang="en-GB" sz="2000" b="0" i="1" smtClean="0">
                                <a:latin typeface="Cambria Math" panose="02040503050406030204" pitchFamily="18" charset="0"/>
                                <a:cs typeface="Arial"/>
                              </a:rPr>
                              <m:t>𝐸</m:t>
                            </m:r>
                          </m:e>
                          <m:sub>
                            <m:r>
                              <a:rPr lang="en-GB" sz="2000" b="0" i="1" smtClean="0">
                                <a:latin typeface="Cambria Math" panose="02040503050406030204" pitchFamily="18" charset="0"/>
                                <a:cs typeface="Arial"/>
                              </a:rPr>
                              <m:t>𝑖𝑗</m:t>
                            </m:r>
                          </m:sub>
                        </m:sSub>
                      </m:e>
                    </m:nary>
                  </m:oMath>
                </a14:m>
                <a:r>
                  <a:rPr lang="en-GB" sz="2000">
                    <a:cs typeface="Arial"/>
                  </a:rPr>
                  <a:t> would be smaller than otherwise would be the case. This would have the impact of reducing the LFCO and ALFCO of all other Capacity Committed CMUs. CMAG Secretariat notes:</a:t>
                </a:r>
              </a:p>
              <a:p>
                <a:endParaRPr lang="en-GB" sz="2000">
                  <a:cs typeface="Arial"/>
                </a:endParaRPr>
              </a:p>
              <a:p>
                <a:pPr marL="342900" indent="-342900">
                  <a:buFont typeface="Arial" panose="020B0604020202020204" pitchFamily="34" charset="0"/>
                  <a:buChar char="•"/>
                </a:pPr>
                <a:r>
                  <a:rPr lang="en-GB" sz="2000">
                    <a:cs typeface="Arial"/>
                  </a:rPr>
                  <a:t>The impact of interruptions or curtailments on </a:t>
                </a:r>
                <a14:m>
                  <m:oMath xmlns:m="http://schemas.openxmlformats.org/officeDocument/2006/math">
                    <m:nary>
                      <m:naryPr>
                        <m:chr m:val="∑"/>
                        <m:supHide m:val="on"/>
                        <m:ctrlPr>
                          <a:rPr lang="en-GB" sz="2000" i="1">
                            <a:latin typeface="Cambria Math" panose="02040503050406030204" pitchFamily="18" charset="0"/>
                            <a:cs typeface="Arial"/>
                          </a:rPr>
                        </m:ctrlPr>
                      </m:naryPr>
                      <m:sub>
                        <m:r>
                          <m:rPr>
                            <m:brk m:alnAt="7"/>
                          </m:rPr>
                          <a:rPr lang="en-GB" sz="2000" i="1">
                            <a:latin typeface="Cambria Math" panose="02040503050406030204" pitchFamily="18" charset="0"/>
                            <a:cs typeface="Arial"/>
                          </a:rPr>
                          <m:t>𝑖</m:t>
                        </m:r>
                      </m:sub>
                      <m:sup/>
                      <m:e>
                        <m:sSub>
                          <m:sSubPr>
                            <m:ctrlPr>
                              <a:rPr lang="en-GB" sz="2000" i="1">
                                <a:latin typeface="Cambria Math" panose="02040503050406030204" pitchFamily="18" charset="0"/>
                                <a:cs typeface="Arial"/>
                              </a:rPr>
                            </m:ctrlPr>
                          </m:sSubPr>
                          <m:e>
                            <m:r>
                              <a:rPr lang="en-GB" sz="2000" i="1">
                                <a:latin typeface="Cambria Math" panose="02040503050406030204" pitchFamily="18" charset="0"/>
                                <a:cs typeface="Arial"/>
                              </a:rPr>
                              <m:t>𝐸</m:t>
                            </m:r>
                          </m:e>
                          <m:sub>
                            <m:r>
                              <a:rPr lang="en-GB" sz="2000" i="1">
                                <a:latin typeface="Cambria Math" panose="02040503050406030204" pitchFamily="18" charset="0"/>
                                <a:cs typeface="Arial"/>
                              </a:rPr>
                              <m:t>𝑖𝑗</m:t>
                            </m:r>
                          </m:sub>
                        </m:sSub>
                      </m:e>
                    </m:nary>
                  </m:oMath>
                </a14:m>
                <a:r>
                  <a:rPr lang="en-GB" sz="2000">
                    <a:cs typeface="Arial"/>
                  </a:rPr>
                  <a:t> is expected to be minimal</a:t>
                </a:r>
              </a:p>
              <a:p>
                <a:pPr marL="342900" indent="-342900">
                  <a:buFont typeface="Arial" panose="020B0604020202020204" pitchFamily="34" charset="0"/>
                  <a:buChar char="•"/>
                </a:pPr>
                <a:r>
                  <a:rPr lang="en-GB" sz="2000">
                    <a:cs typeface="Arial"/>
                  </a:rPr>
                  <a:t>It is the Secretariat’s understanding that the scaling down of LFCO for each Capacity Committed CMU in Rule 8.5.3 is design feature intended to address cases where demand required to prevent SSE conditions is not the total capacity procured across T-4 and T-1 Auctions but a smaller total capacity requirement</a:t>
                </a:r>
              </a:p>
              <a:p>
                <a:pPr marL="342900" indent="-342900">
                  <a:buFont typeface="Arial" panose="020B0604020202020204" pitchFamily="34" charset="0"/>
                  <a:buChar char="•"/>
                </a:pPr>
                <a:r>
                  <a:rPr lang="en-GB" sz="2000">
                    <a:cs typeface="Arial"/>
                  </a:rPr>
                  <a:t>When interruptions and curtailments occur the remaining Capacity Providers benefit from marginally lower </a:t>
                </a:r>
                <a14:m>
                  <m:oMath xmlns:m="http://schemas.openxmlformats.org/officeDocument/2006/math">
                    <m:nary>
                      <m:naryPr>
                        <m:chr m:val="∑"/>
                        <m:supHide m:val="on"/>
                        <m:ctrlPr>
                          <a:rPr lang="en-GB" sz="2000" i="1">
                            <a:latin typeface="Cambria Math" panose="02040503050406030204" pitchFamily="18" charset="0"/>
                            <a:cs typeface="Arial"/>
                          </a:rPr>
                        </m:ctrlPr>
                      </m:naryPr>
                      <m:sub>
                        <m:r>
                          <m:rPr>
                            <m:brk m:alnAt="7"/>
                          </m:rPr>
                          <a:rPr lang="en-GB" sz="2000" i="1">
                            <a:latin typeface="Cambria Math" panose="02040503050406030204" pitchFamily="18" charset="0"/>
                            <a:cs typeface="Arial"/>
                          </a:rPr>
                          <m:t>𝑖</m:t>
                        </m:r>
                      </m:sub>
                      <m:sup/>
                      <m:e>
                        <m:sSub>
                          <m:sSubPr>
                            <m:ctrlPr>
                              <a:rPr lang="en-GB" sz="2000" i="1">
                                <a:latin typeface="Cambria Math" panose="02040503050406030204" pitchFamily="18" charset="0"/>
                                <a:cs typeface="Arial"/>
                              </a:rPr>
                            </m:ctrlPr>
                          </m:sSubPr>
                          <m:e>
                            <m:r>
                              <a:rPr lang="en-GB" sz="2000" i="1">
                                <a:latin typeface="Cambria Math" panose="02040503050406030204" pitchFamily="18" charset="0"/>
                                <a:cs typeface="Arial"/>
                              </a:rPr>
                              <m:t>𝐸</m:t>
                            </m:r>
                          </m:e>
                          <m:sub>
                            <m:r>
                              <a:rPr lang="en-GB" sz="2000" i="1">
                                <a:latin typeface="Cambria Math" panose="02040503050406030204" pitchFamily="18" charset="0"/>
                                <a:cs typeface="Arial"/>
                              </a:rPr>
                              <m:t>𝑖𝑗</m:t>
                            </m:r>
                          </m:sub>
                        </m:sSub>
                      </m:e>
                    </m:nary>
                  </m:oMath>
                </a14:m>
                <a:r>
                  <a:rPr lang="en-GB" sz="2000">
                    <a:cs typeface="Arial"/>
                  </a:rPr>
                  <a:t> which marginally lowers LFCO and ALFCO</a:t>
                </a:r>
              </a:p>
              <a:p>
                <a:pPr marL="342900" indent="-342900">
                  <a:buFont typeface="Arial" panose="020B0604020202020204" pitchFamily="34" charset="0"/>
                  <a:buChar char="•"/>
                </a:pPr>
                <a:r>
                  <a:rPr lang="en-GB" sz="2000">
                    <a:cs typeface="Arial"/>
                  </a:rPr>
                  <a:t>Current exemptions under Rule 8.5.1 are treated as above.</a:t>
                </a:r>
              </a:p>
              <a:p>
                <a:pPr marL="342900" indent="-342900">
                  <a:buFont typeface="Arial" panose="020B0604020202020204" pitchFamily="34" charset="0"/>
                  <a:buChar char="•"/>
                </a:pPr>
                <a:r>
                  <a:rPr lang="en-GB" sz="2000">
                    <a:cs typeface="Arial"/>
                  </a:rPr>
                  <a:t>CP399 would keep some CMUs that would otherwise be terminated in the CM and so in that sense could have a small impact on </a:t>
                </a:r>
                <a14:m>
                  <m:oMath xmlns:m="http://schemas.openxmlformats.org/officeDocument/2006/math">
                    <m:nary>
                      <m:naryPr>
                        <m:chr m:val="∑"/>
                        <m:supHide m:val="on"/>
                        <m:ctrlPr>
                          <a:rPr lang="en-GB" sz="2000" i="1">
                            <a:latin typeface="Cambria Math" panose="02040503050406030204" pitchFamily="18" charset="0"/>
                            <a:cs typeface="Arial"/>
                          </a:rPr>
                        </m:ctrlPr>
                      </m:naryPr>
                      <m:sub>
                        <m:r>
                          <m:rPr>
                            <m:brk m:alnAt="7"/>
                          </m:rPr>
                          <a:rPr lang="en-GB" sz="2000" i="1">
                            <a:latin typeface="Cambria Math" panose="02040503050406030204" pitchFamily="18" charset="0"/>
                            <a:cs typeface="Arial"/>
                          </a:rPr>
                          <m:t>𝑖</m:t>
                        </m:r>
                      </m:sub>
                      <m:sup/>
                      <m:e>
                        <m:sSub>
                          <m:sSubPr>
                            <m:ctrlPr>
                              <a:rPr lang="en-GB" sz="2000" i="1">
                                <a:latin typeface="Cambria Math" panose="02040503050406030204" pitchFamily="18" charset="0"/>
                                <a:cs typeface="Arial"/>
                              </a:rPr>
                            </m:ctrlPr>
                          </m:sSubPr>
                          <m:e>
                            <m:r>
                              <a:rPr lang="en-GB" sz="2000" i="1">
                                <a:latin typeface="Cambria Math" panose="02040503050406030204" pitchFamily="18" charset="0"/>
                                <a:cs typeface="Arial"/>
                              </a:rPr>
                              <m:t>𝐸</m:t>
                            </m:r>
                          </m:e>
                          <m:sub>
                            <m:r>
                              <a:rPr lang="en-GB" sz="2000" i="1">
                                <a:latin typeface="Cambria Math" panose="02040503050406030204" pitchFamily="18" charset="0"/>
                                <a:cs typeface="Arial"/>
                              </a:rPr>
                              <m:t>𝑖𝑗</m:t>
                            </m:r>
                          </m:sub>
                        </m:sSub>
                      </m:e>
                    </m:nary>
                  </m:oMath>
                </a14:m>
                <a:r>
                  <a:rPr lang="en-GB" sz="2000">
                    <a:cs typeface="Arial"/>
                  </a:rPr>
                  <a:t> (between August and September of each Delivery Year)</a:t>
                </a:r>
              </a:p>
              <a:p>
                <a:r>
                  <a:rPr lang="en-US" sz="2000" b="1">
                    <a:cs typeface="Arial"/>
                  </a:rPr>
                  <a:t>Q: </a:t>
                </a:r>
                <a:r>
                  <a:rPr lang="en-US" sz="2000">
                    <a:cs typeface="Arial"/>
                  </a:rPr>
                  <a:t>Is the above treatment appropriate?</a:t>
                </a:r>
                <a:endParaRPr lang="en-GB" sz="2000" b="1">
                  <a:cs typeface="Arial"/>
                </a:endParaRPr>
              </a:p>
            </p:txBody>
          </p:sp>
        </mc:Choice>
        <mc:Fallback>
          <p:sp>
            <p:nvSpPr>
              <p:cNvPr id="3" name="Content Placeholder 2">
                <a:extLst>
                  <a:ext uri="{FF2B5EF4-FFF2-40B4-BE49-F238E27FC236}">
                    <a16:creationId xmlns:a16="http://schemas.microsoft.com/office/drawing/2014/main" id="{4B557565-1D75-191D-9AD1-58DBBBFAFCAA}"/>
                  </a:ext>
                </a:extLst>
              </p:cNvPr>
              <p:cNvSpPr>
                <a:spLocks noGrp="1" noRot="1" noChangeAspect="1" noMove="1" noResize="1" noEditPoints="1" noAdjustHandles="1" noChangeArrowheads="1" noChangeShapeType="1" noTextEdit="1"/>
              </p:cNvSpPr>
              <p:nvPr>
                <p:ph idx="1"/>
              </p:nvPr>
            </p:nvSpPr>
            <p:spPr>
              <a:xfrm>
                <a:off x="371476" y="1150300"/>
                <a:ext cx="11439525" cy="4351338"/>
              </a:xfrm>
              <a:blipFill>
                <a:blip r:embed="rId2"/>
                <a:stretch>
                  <a:fillRect l="-1385" t="-12903" r="-959" b="-2566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581DB72-086A-BC75-29A2-852C4E2DD766}"/>
              </a:ext>
            </a:extLst>
          </p:cNvPr>
          <p:cNvSpPr>
            <a:spLocks noGrp="1"/>
          </p:cNvSpPr>
          <p:nvPr>
            <p:ph type="sldNum" sz="quarter" idx="12"/>
          </p:nvPr>
        </p:nvSpPr>
        <p:spPr/>
        <p:txBody>
          <a:bodyPr/>
          <a:lstStyle/>
          <a:p>
            <a:fld id="{7D5E98F6-8FA4-B044-B643-EDB11A311320}" type="slidenum">
              <a:rPr lang="en-GB" smtClean="0"/>
              <a:t>31</a:t>
            </a:fld>
            <a:endParaRPr lang="en-GB"/>
          </a:p>
        </p:txBody>
      </p:sp>
    </p:spTree>
    <p:extLst>
      <p:ext uri="{BB962C8B-B14F-4D97-AF65-F5344CB8AC3E}">
        <p14:creationId xmlns:p14="http://schemas.microsoft.com/office/powerpoint/2010/main" val="976639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73C04-481A-5D0E-98A2-128B89F48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6AA53B-5B56-7F20-591B-F53E89D84A7B}"/>
              </a:ext>
            </a:extLst>
          </p:cNvPr>
          <p:cNvSpPr>
            <a:spLocks noGrp="1"/>
          </p:cNvSpPr>
          <p:nvPr>
            <p:ph type="title"/>
          </p:nvPr>
        </p:nvSpPr>
        <p:spPr/>
        <p:txBody>
          <a:bodyPr/>
          <a:lstStyle/>
          <a:p>
            <a:r>
              <a:rPr lang="en-US">
                <a:cs typeface="Arial"/>
              </a:rPr>
              <a:t>CP399 Legal Text Updates</a:t>
            </a:r>
            <a:endParaRPr lang="en-GB"/>
          </a:p>
        </p:txBody>
      </p:sp>
      <p:sp>
        <p:nvSpPr>
          <p:cNvPr id="3" name="Content Placeholder 2">
            <a:extLst>
              <a:ext uri="{FF2B5EF4-FFF2-40B4-BE49-F238E27FC236}">
                <a16:creationId xmlns:a16="http://schemas.microsoft.com/office/drawing/2014/main" id="{E1D1952B-6763-87C7-29C5-84A8E6CEEE2E}"/>
              </a:ext>
            </a:extLst>
          </p:cNvPr>
          <p:cNvSpPr>
            <a:spLocks noGrp="1"/>
          </p:cNvSpPr>
          <p:nvPr>
            <p:ph idx="1"/>
          </p:nvPr>
        </p:nvSpPr>
        <p:spPr/>
        <p:txBody>
          <a:bodyPr vert="horz" lIns="0" tIns="0" rIns="0" bIns="0" rtlCol="0" anchor="t">
            <a:noAutofit/>
          </a:bodyPr>
          <a:lstStyle/>
          <a:p>
            <a:r>
              <a:rPr lang="en-GB" sz="2400">
                <a:cs typeface="Arial"/>
              </a:rPr>
              <a:t>At CMAG 44 Members agreed the following updates to the legal text and these updates have been provided in the updated legal text:</a:t>
            </a:r>
          </a:p>
          <a:p>
            <a:endParaRPr lang="en-GB" sz="2000">
              <a:cs typeface="Arial"/>
            </a:endParaRPr>
          </a:p>
          <a:p>
            <a:pPr marL="342900" lvl="0" indent="-342900">
              <a:buFont typeface="Arial" panose="020B0604020202020204" pitchFamily="34" charset="0"/>
              <a:buChar char="•"/>
            </a:pPr>
            <a:r>
              <a:rPr lang="en-GB"/>
              <a:t>Inclusion of a requirement to inform EMR DB when interruptions or curtailments are no longer applicable</a:t>
            </a:r>
          </a:p>
          <a:p>
            <a:pPr marL="342900" lvl="0" indent="-342900">
              <a:buFont typeface="Arial" panose="020B0604020202020204" pitchFamily="34" charset="0"/>
              <a:buChar char="•"/>
            </a:pPr>
            <a:r>
              <a:rPr lang="en-GB"/>
              <a:t>Clear prohibition that where any of the suspensions are in effect the relevant Capacity Committed CMUs cannot participate in CMVR.</a:t>
            </a:r>
          </a:p>
          <a:p>
            <a:pPr lvl="0"/>
            <a:endParaRPr lang="en-GB"/>
          </a:p>
          <a:p>
            <a:pPr lvl="0"/>
            <a:r>
              <a:rPr lang="en-GB" b="1"/>
              <a:t>Q: </a:t>
            </a:r>
            <a:r>
              <a:rPr lang="en-GB"/>
              <a:t>Timescales for which SSE ITE reports can be submitted are not confirmed, what should these be </a:t>
            </a:r>
            <a:r>
              <a:rPr lang="en-GB">
                <a:solidFill>
                  <a:srgbClr val="FF0000"/>
                </a:solidFill>
              </a:rPr>
              <a:t>[To update following EMR DB Impact Assessment response]</a:t>
            </a:r>
            <a:endParaRPr lang="en-GB" b="1"/>
          </a:p>
          <a:p>
            <a:endParaRPr lang="en-GB" sz="2000">
              <a:cs typeface="Arial"/>
            </a:endParaRPr>
          </a:p>
          <a:p>
            <a:endParaRPr lang="en-GB" sz="2000">
              <a:cs typeface="Arial"/>
            </a:endParaRPr>
          </a:p>
          <a:p>
            <a:endParaRPr lang="en-US" sz="2000">
              <a:cs typeface="Arial"/>
            </a:endParaRPr>
          </a:p>
        </p:txBody>
      </p:sp>
      <p:sp>
        <p:nvSpPr>
          <p:cNvPr id="4" name="Slide Number Placeholder 3">
            <a:extLst>
              <a:ext uri="{FF2B5EF4-FFF2-40B4-BE49-F238E27FC236}">
                <a16:creationId xmlns:a16="http://schemas.microsoft.com/office/drawing/2014/main" id="{823C545A-FEA7-4648-5EE2-36D1D9E5BB2C}"/>
              </a:ext>
            </a:extLst>
          </p:cNvPr>
          <p:cNvSpPr>
            <a:spLocks noGrp="1"/>
          </p:cNvSpPr>
          <p:nvPr>
            <p:ph type="sldNum" sz="quarter" idx="12"/>
          </p:nvPr>
        </p:nvSpPr>
        <p:spPr/>
        <p:txBody>
          <a:bodyPr/>
          <a:lstStyle/>
          <a:p>
            <a:fld id="{7D5E98F6-8FA4-B044-B643-EDB11A311320}" type="slidenum">
              <a:rPr lang="en-GB" smtClean="0"/>
              <a:t>32</a:t>
            </a:fld>
            <a:endParaRPr lang="en-GB"/>
          </a:p>
        </p:txBody>
      </p:sp>
    </p:spTree>
    <p:extLst>
      <p:ext uri="{BB962C8B-B14F-4D97-AF65-F5344CB8AC3E}">
        <p14:creationId xmlns:p14="http://schemas.microsoft.com/office/powerpoint/2010/main" val="1494118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E361A-92B0-2870-B47C-159AC7E319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92F98-991D-AC66-D665-EC57E19BE72B}"/>
              </a:ext>
            </a:extLst>
          </p:cNvPr>
          <p:cNvSpPr>
            <a:spLocks noGrp="1"/>
          </p:cNvSpPr>
          <p:nvPr>
            <p:ph type="title"/>
          </p:nvPr>
        </p:nvSpPr>
        <p:spPr/>
        <p:txBody>
          <a:bodyPr/>
          <a:lstStyle/>
          <a:p>
            <a:r>
              <a:rPr lang="en-US">
                <a:cs typeface="Arial"/>
              </a:rPr>
              <a:t>CP399 CMAG Standard Questions</a:t>
            </a:r>
            <a:endParaRPr lang="en-GB"/>
          </a:p>
        </p:txBody>
      </p:sp>
      <p:sp>
        <p:nvSpPr>
          <p:cNvPr id="3" name="Content Placeholder 2">
            <a:extLst>
              <a:ext uri="{FF2B5EF4-FFF2-40B4-BE49-F238E27FC236}">
                <a16:creationId xmlns:a16="http://schemas.microsoft.com/office/drawing/2014/main" id="{E08889CC-1CE9-817F-1D76-C5D6A7ABBCF9}"/>
              </a:ext>
            </a:extLst>
          </p:cNvPr>
          <p:cNvSpPr>
            <a:spLocks noGrp="1"/>
          </p:cNvSpPr>
          <p:nvPr>
            <p:ph idx="1"/>
          </p:nvPr>
        </p:nvSpPr>
        <p:spPr>
          <a:xfrm>
            <a:off x="380999" y="1123877"/>
            <a:ext cx="11439525" cy="4351338"/>
          </a:xfrm>
        </p:spPr>
        <p:txBody>
          <a:bodyPr vert="horz" lIns="0" tIns="0" rIns="0" bIns="0" rtlCol="0" anchor="t">
            <a:noAutofit/>
          </a:bodyPr>
          <a:lstStyle/>
          <a:p>
            <a:r>
              <a:rPr lang="en-US" sz="2000">
                <a:cs typeface="Arial"/>
              </a:rPr>
              <a:t>The solution proposed for CP399 is as follows:</a:t>
            </a:r>
          </a:p>
          <a:p>
            <a:endParaRPr lang="en-US" sz="2000">
              <a:cs typeface="Arial"/>
            </a:endParaRPr>
          </a:p>
          <a:p>
            <a:endParaRPr lang="en-US" sz="2000">
              <a:cs typeface="Arial"/>
            </a:endParaRPr>
          </a:p>
          <a:p>
            <a:endParaRPr lang="en-US" sz="2000">
              <a:cs typeface="Arial"/>
            </a:endParaRPr>
          </a:p>
          <a:p>
            <a:endParaRPr lang="en-GB" sz="2000">
              <a:cs typeface="Arial"/>
            </a:endParaRPr>
          </a:p>
        </p:txBody>
      </p:sp>
      <p:sp>
        <p:nvSpPr>
          <p:cNvPr id="4" name="Slide Number Placeholder 3">
            <a:extLst>
              <a:ext uri="{FF2B5EF4-FFF2-40B4-BE49-F238E27FC236}">
                <a16:creationId xmlns:a16="http://schemas.microsoft.com/office/drawing/2014/main" id="{278AA722-0DEC-8D3C-E83A-CBED0F83E4E1}"/>
              </a:ext>
            </a:extLst>
          </p:cNvPr>
          <p:cNvSpPr>
            <a:spLocks noGrp="1"/>
          </p:cNvSpPr>
          <p:nvPr>
            <p:ph type="sldNum" sz="quarter" idx="12"/>
          </p:nvPr>
        </p:nvSpPr>
        <p:spPr/>
        <p:txBody>
          <a:bodyPr/>
          <a:lstStyle/>
          <a:p>
            <a:fld id="{7D5E98F6-8FA4-B044-B643-EDB11A311320}" type="slidenum">
              <a:rPr lang="en-GB" smtClean="0"/>
              <a:t>33</a:t>
            </a:fld>
            <a:endParaRPr lang="en-GB"/>
          </a:p>
        </p:txBody>
      </p:sp>
      <p:graphicFrame>
        <p:nvGraphicFramePr>
          <p:cNvPr id="5" name="Table 4">
            <a:extLst>
              <a:ext uri="{FF2B5EF4-FFF2-40B4-BE49-F238E27FC236}">
                <a16:creationId xmlns:a16="http://schemas.microsoft.com/office/drawing/2014/main" id="{E1EF31B3-59E7-C5B8-9311-1D48E87BBCF0}"/>
              </a:ext>
            </a:extLst>
          </p:cNvPr>
          <p:cNvGraphicFramePr>
            <a:graphicFrameLocks noGrp="1"/>
          </p:cNvGraphicFramePr>
          <p:nvPr>
            <p:extLst>
              <p:ext uri="{D42A27DB-BD31-4B8C-83A1-F6EECF244321}">
                <p14:modId xmlns:p14="http://schemas.microsoft.com/office/powerpoint/2010/main" val="3963260001"/>
              </p:ext>
            </p:extLst>
          </p:nvPr>
        </p:nvGraphicFramePr>
        <p:xfrm>
          <a:off x="407801" y="1690688"/>
          <a:ext cx="11307728" cy="3266728"/>
        </p:xfrm>
        <a:graphic>
          <a:graphicData uri="http://schemas.openxmlformats.org/drawingml/2006/table">
            <a:tbl>
              <a:tblPr firstRow="1" bandRow="1">
                <a:tableStyleId>{5C22544A-7EE6-4342-B048-85BDC9FD1C3A}</a:tableStyleId>
              </a:tblPr>
              <a:tblGrid>
                <a:gridCol w="5413646">
                  <a:extLst>
                    <a:ext uri="{9D8B030D-6E8A-4147-A177-3AD203B41FA5}">
                      <a16:colId xmlns:a16="http://schemas.microsoft.com/office/drawing/2014/main" val="30380058"/>
                    </a:ext>
                  </a:extLst>
                </a:gridCol>
                <a:gridCol w="5894082">
                  <a:extLst>
                    <a:ext uri="{9D8B030D-6E8A-4147-A177-3AD203B41FA5}">
                      <a16:colId xmlns:a16="http://schemas.microsoft.com/office/drawing/2014/main" val="3680809661"/>
                    </a:ext>
                  </a:extLst>
                </a:gridCol>
              </a:tblGrid>
              <a:tr h="581804">
                <a:tc>
                  <a:txBody>
                    <a:bodyPr/>
                    <a:lstStyle/>
                    <a:p>
                      <a:r>
                        <a:rPr lang="en-GB"/>
                        <a:t>Question</a:t>
                      </a:r>
                    </a:p>
                  </a:txBody>
                  <a:tcPr/>
                </a:tc>
                <a:tc>
                  <a:txBody>
                    <a:bodyPr/>
                    <a:lstStyle/>
                    <a:p>
                      <a:r>
                        <a:rPr lang="en-GB"/>
                        <a:t>Proposer Response</a:t>
                      </a:r>
                    </a:p>
                  </a:txBody>
                  <a:tcPr/>
                </a:tc>
                <a:extLst>
                  <a:ext uri="{0D108BD9-81ED-4DB2-BD59-A6C34878D82A}">
                    <a16:rowId xmlns:a16="http://schemas.microsoft.com/office/drawing/2014/main" val="2481802874"/>
                  </a:ext>
                </a:extLst>
              </a:tr>
              <a:tr h="581804">
                <a:tc>
                  <a:txBody>
                    <a:bodyPr/>
                    <a:lstStyle/>
                    <a:p>
                      <a:r>
                        <a:rPr lang="en-GB" sz="1800" kern="1200">
                          <a:solidFill>
                            <a:schemeClr val="dk1"/>
                          </a:solidFill>
                          <a:effectLst/>
                          <a:latin typeface="+mn-lt"/>
                          <a:ea typeface="+mn-ea"/>
                          <a:cs typeface="+mn-cs"/>
                        </a:rPr>
                        <a:t>Does the Change Proposal better facilitate the CM Rules Change Objectives?</a:t>
                      </a:r>
                      <a:endParaRPr lang="en-GB"/>
                    </a:p>
                  </a:txBody>
                  <a:tcPr/>
                </a:tc>
                <a:tc>
                  <a:txBody>
                    <a:bodyPr/>
                    <a:lstStyle/>
                    <a:p>
                      <a:r>
                        <a:rPr lang="en-GB" sz="1800" kern="1200">
                          <a:solidFill>
                            <a:schemeClr val="tx1"/>
                          </a:solidFill>
                          <a:effectLst/>
                          <a:latin typeface="+mn-lt"/>
                          <a:ea typeface="+mn-ea"/>
                          <a:cs typeface="+mn-cs"/>
                        </a:rPr>
                        <a:t>Yes, Change Proposal better facilitates Objectives (</a:t>
                      </a:r>
                      <a:r>
                        <a:rPr lang="en-GB" sz="1800" kern="1200" err="1">
                          <a:solidFill>
                            <a:schemeClr val="tx1"/>
                          </a:solidFill>
                          <a:effectLst/>
                          <a:latin typeface="+mn-lt"/>
                          <a:ea typeface="+mn-ea"/>
                          <a:cs typeface="+mn-cs"/>
                        </a:rPr>
                        <a:t>i</a:t>
                      </a:r>
                      <a:r>
                        <a:rPr lang="en-GB" sz="1800" kern="1200">
                          <a:solidFill>
                            <a:schemeClr val="tx1"/>
                          </a:solidFill>
                          <a:effectLst/>
                          <a:latin typeface="+mn-lt"/>
                          <a:ea typeface="+mn-ea"/>
                          <a:cs typeface="+mn-cs"/>
                        </a:rPr>
                        <a:t>) promoting investment in capacity to ensure security of electricity supply and (ii) facilitating the efficient operation and administration of the Capacity Market.</a:t>
                      </a:r>
                      <a:endParaRPr lang="en-GB">
                        <a:solidFill>
                          <a:schemeClr val="tx1"/>
                        </a:solidFill>
                      </a:endParaRPr>
                    </a:p>
                  </a:txBody>
                  <a:tcPr/>
                </a:tc>
                <a:extLst>
                  <a:ext uri="{0D108BD9-81ED-4DB2-BD59-A6C34878D82A}">
                    <a16:rowId xmlns:a16="http://schemas.microsoft.com/office/drawing/2014/main" val="1061808270"/>
                  </a:ext>
                </a:extLst>
              </a:tr>
              <a:tr h="581804">
                <a:tc>
                  <a:txBody>
                    <a:bodyPr/>
                    <a:lstStyle/>
                    <a:p>
                      <a:r>
                        <a:rPr lang="en-GB"/>
                        <a:t>Are there any impacts on Regulations?</a:t>
                      </a:r>
                    </a:p>
                  </a:txBody>
                  <a:tcPr/>
                </a:tc>
                <a:tc>
                  <a:txBody>
                    <a:bodyPr/>
                    <a:lstStyle/>
                    <a:p>
                      <a:r>
                        <a:rPr lang="en-GB" sz="1800" kern="1200">
                          <a:solidFill>
                            <a:schemeClr val="tx1"/>
                          </a:solidFill>
                          <a:effectLst/>
                          <a:latin typeface="+mn-lt"/>
                          <a:ea typeface="+mn-ea"/>
                          <a:cs typeface="+mn-cs"/>
                        </a:rPr>
                        <a:t>No impacts on Regulations.</a:t>
                      </a:r>
                      <a:endParaRPr lang="en-GB">
                        <a:solidFill>
                          <a:schemeClr val="tx1"/>
                        </a:solidFill>
                      </a:endParaRPr>
                    </a:p>
                  </a:txBody>
                  <a:tcPr/>
                </a:tc>
                <a:extLst>
                  <a:ext uri="{0D108BD9-81ED-4DB2-BD59-A6C34878D82A}">
                    <a16:rowId xmlns:a16="http://schemas.microsoft.com/office/drawing/2014/main" val="2806443724"/>
                  </a:ext>
                </a:extLst>
              </a:tr>
              <a:tr h="581804">
                <a:tc>
                  <a:txBody>
                    <a:bodyPr/>
                    <a:lstStyle/>
                    <a:p>
                      <a:r>
                        <a:rPr lang="en-GB" sz="1800" kern="1200">
                          <a:solidFill>
                            <a:schemeClr val="dk1"/>
                          </a:solidFill>
                          <a:effectLst/>
                          <a:latin typeface="+mn-lt"/>
                          <a:ea typeface="+mn-ea"/>
                          <a:cs typeface="+mn-cs"/>
                        </a:rPr>
                        <a:t>Are there any impacts on other central industry frameworks or obligations impacted directly or indirectly?</a:t>
                      </a:r>
                      <a:endParaRPr lang="en-GB"/>
                    </a:p>
                  </a:txBody>
                  <a:tcPr/>
                </a:tc>
                <a:tc>
                  <a:txBody>
                    <a:bodyPr/>
                    <a:lstStyle/>
                    <a:p>
                      <a:r>
                        <a:rPr lang="en-GB" sz="1800" kern="1200">
                          <a:solidFill>
                            <a:schemeClr val="tx1"/>
                          </a:solidFill>
                          <a:effectLst/>
                          <a:latin typeface="+mn-lt"/>
                          <a:ea typeface="+mn-ea"/>
                          <a:cs typeface="+mn-cs"/>
                        </a:rPr>
                        <a:t>No direct or indirect impacts on other frameworks or obligations.</a:t>
                      </a:r>
                      <a:endParaRPr lang="en-GB">
                        <a:solidFill>
                          <a:schemeClr val="tx1"/>
                        </a:solidFill>
                      </a:endParaRPr>
                    </a:p>
                  </a:txBody>
                  <a:tcPr/>
                </a:tc>
                <a:extLst>
                  <a:ext uri="{0D108BD9-81ED-4DB2-BD59-A6C34878D82A}">
                    <a16:rowId xmlns:a16="http://schemas.microsoft.com/office/drawing/2014/main" val="836967595"/>
                  </a:ext>
                </a:extLst>
              </a:tr>
            </a:tbl>
          </a:graphicData>
        </a:graphic>
      </p:graphicFrame>
    </p:spTree>
    <p:extLst>
      <p:ext uri="{BB962C8B-B14F-4D97-AF65-F5344CB8AC3E}">
        <p14:creationId xmlns:p14="http://schemas.microsoft.com/office/powerpoint/2010/main" val="1991862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44662-C0E5-3658-F214-828F5E7230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CC6501-0E7A-CD85-EFE9-659466B2CB72}"/>
              </a:ext>
            </a:extLst>
          </p:cNvPr>
          <p:cNvSpPr>
            <a:spLocks noGrp="1"/>
          </p:cNvSpPr>
          <p:nvPr>
            <p:ph type="title"/>
          </p:nvPr>
        </p:nvSpPr>
        <p:spPr/>
        <p:txBody>
          <a:bodyPr/>
          <a:lstStyle/>
          <a:p>
            <a:r>
              <a:rPr lang="en-US">
                <a:cs typeface="Arial"/>
              </a:rPr>
              <a:t>CP399 CMAG Standard Questions</a:t>
            </a:r>
            <a:endParaRPr lang="en-GB"/>
          </a:p>
        </p:txBody>
      </p:sp>
      <p:sp>
        <p:nvSpPr>
          <p:cNvPr id="3" name="Content Placeholder 2">
            <a:extLst>
              <a:ext uri="{FF2B5EF4-FFF2-40B4-BE49-F238E27FC236}">
                <a16:creationId xmlns:a16="http://schemas.microsoft.com/office/drawing/2014/main" id="{2CBF2AB2-BD73-392A-0465-3E24E2F044A1}"/>
              </a:ext>
            </a:extLst>
          </p:cNvPr>
          <p:cNvSpPr>
            <a:spLocks noGrp="1"/>
          </p:cNvSpPr>
          <p:nvPr>
            <p:ph idx="1"/>
          </p:nvPr>
        </p:nvSpPr>
        <p:spPr>
          <a:xfrm>
            <a:off x="380999" y="1123877"/>
            <a:ext cx="11439525" cy="4351338"/>
          </a:xfrm>
        </p:spPr>
        <p:txBody>
          <a:bodyPr vert="horz" lIns="0" tIns="0" rIns="0" bIns="0" rtlCol="0" anchor="t">
            <a:noAutofit/>
          </a:bodyPr>
          <a:lstStyle/>
          <a:p>
            <a:endParaRPr lang="en-US" sz="2000">
              <a:cs typeface="Arial"/>
            </a:endParaRPr>
          </a:p>
          <a:p>
            <a:endParaRPr lang="en-US" sz="2000">
              <a:cs typeface="Arial"/>
            </a:endParaRPr>
          </a:p>
          <a:p>
            <a:endParaRPr lang="en-GB" sz="2000">
              <a:cs typeface="Arial"/>
            </a:endParaRPr>
          </a:p>
        </p:txBody>
      </p:sp>
      <p:sp>
        <p:nvSpPr>
          <p:cNvPr id="4" name="Slide Number Placeholder 3">
            <a:extLst>
              <a:ext uri="{FF2B5EF4-FFF2-40B4-BE49-F238E27FC236}">
                <a16:creationId xmlns:a16="http://schemas.microsoft.com/office/drawing/2014/main" id="{700A3A98-65A2-E1AB-602A-9F79E0294F48}"/>
              </a:ext>
            </a:extLst>
          </p:cNvPr>
          <p:cNvSpPr>
            <a:spLocks noGrp="1"/>
          </p:cNvSpPr>
          <p:nvPr>
            <p:ph type="sldNum" sz="quarter" idx="12"/>
          </p:nvPr>
        </p:nvSpPr>
        <p:spPr/>
        <p:txBody>
          <a:bodyPr/>
          <a:lstStyle/>
          <a:p>
            <a:fld id="{7D5E98F6-8FA4-B044-B643-EDB11A311320}" type="slidenum">
              <a:rPr lang="en-GB" smtClean="0"/>
              <a:t>34</a:t>
            </a:fld>
            <a:endParaRPr lang="en-GB"/>
          </a:p>
        </p:txBody>
      </p:sp>
      <p:graphicFrame>
        <p:nvGraphicFramePr>
          <p:cNvPr id="5" name="Table 4">
            <a:extLst>
              <a:ext uri="{FF2B5EF4-FFF2-40B4-BE49-F238E27FC236}">
                <a16:creationId xmlns:a16="http://schemas.microsoft.com/office/drawing/2014/main" id="{144801D3-B272-30A1-2E13-9784E4E76D2C}"/>
              </a:ext>
            </a:extLst>
          </p:cNvPr>
          <p:cNvGraphicFramePr>
            <a:graphicFrameLocks noGrp="1"/>
          </p:cNvGraphicFramePr>
          <p:nvPr>
            <p:extLst>
              <p:ext uri="{D42A27DB-BD31-4B8C-83A1-F6EECF244321}">
                <p14:modId xmlns:p14="http://schemas.microsoft.com/office/powerpoint/2010/main" val="3571589396"/>
              </p:ext>
            </p:extLst>
          </p:nvPr>
        </p:nvGraphicFramePr>
        <p:xfrm>
          <a:off x="407801" y="1382785"/>
          <a:ext cx="11307728" cy="3416444"/>
        </p:xfrm>
        <a:graphic>
          <a:graphicData uri="http://schemas.openxmlformats.org/drawingml/2006/table">
            <a:tbl>
              <a:tblPr firstRow="1" bandRow="1">
                <a:tableStyleId>{5C22544A-7EE6-4342-B048-85BDC9FD1C3A}</a:tableStyleId>
              </a:tblPr>
              <a:tblGrid>
                <a:gridCol w="4003655">
                  <a:extLst>
                    <a:ext uri="{9D8B030D-6E8A-4147-A177-3AD203B41FA5}">
                      <a16:colId xmlns:a16="http://schemas.microsoft.com/office/drawing/2014/main" val="30380058"/>
                    </a:ext>
                  </a:extLst>
                </a:gridCol>
                <a:gridCol w="7304073">
                  <a:extLst>
                    <a:ext uri="{9D8B030D-6E8A-4147-A177-3AD203B41FA5}">
                      <a16:colId xmlns:a16="http://schemas.microsoft.com/office/drawing/2014/main" val="3680809661"/>
                    </a:ext>
                  </a:extLst>
                </a:gridCol>
              </a:tblGrid>
              <a:tr h="581804">
                <a:tc>
                  <a:txBody>
                    <a:bodyPr/>
                    <a:lstStyle/>
                    <a:p>
                      <a:r>
                        <a:rPr lang="en-GB"/>
                        <a:t>Question</a:t>
                      </a:r>
                    </a:p>
                  </a:txBody>
                  <a:tcPr/>
                </a:tc>
                <a:tc>
                  <a:txBody>
                    <a:bodyPr/>
                    <a:lstStyle/>
                    <a:p>
                      <a:r>
                        <a:rPr lang="en-GB"/>
                        <a:t>Proposer Response</a:t>
                      </a:r>
                    </a:p>
                  </a:txBody>
                  <a:tcPr/>
                </a:tc>
                <a:extLst>
                  <a:ext uri="{0D108BD9-81ED-4DB2-BD59-A6C34878D82A}">
                    <a16:rowId xmlns:a16="http://schemas.microsoft.com/office/drawing/2014/main" val="2481802874"/>
                  </a:ext>
                </a:extLst>
              </a:tr>
              <a:tr h="581804">
                <a:tc>
                  <a:txBody>
                    <a:bodyPr/>
                    <a:lstStyle/>
                    <a:p>
                      <a:r>
                        <a:rPr lang="en-GB"/>
                        <a:t>Are there any impacts on consumers?</a:t>
                      </a:r>
                    </a:p>
                  </a:txBody>
                  <a:tcPr/>
                </a:tc>
                <a:tc>
                  <a:txBody>
                    <a:bodyPr/>
                    <a:lstStyle/>
                    <a:p>
                      <a:r>
                        <a:rPr lang="en-GB" sz="1800" b="0" i="0" kern="1200">
                          <a:solidFill>
                            <a:schemeClr val="tx1"/>
                          </a:solidFill>
                          <a:effectLst/>
                          <a:latin typeface="+mn-lt"/>
                          <a:ea typeface="+mn-ea"/>
                          <a:cs typeface="+mn-cs"/>
                        </a:rPr>
                        <a:t>Only impacts would be positive. CMU with multi-year agreements where the CMU is fully functional, but testing cannot be met due to an issue the Network Operator is experiencing would not be terminated meaning the capacity would be available again as soon as the Network Operator has resolved their issue. This would also mean the capacity would not need to be re-procured via a T-1 auction or a later T-4. The change also provides assurance to Capacity Providers regarding a risk that is entirely outside their control and could lead to increased participation in the Capacity Market bringing which would bring down the clearing prices.</a:t>
                      </a:r>
                      <a:endParaRPr lang="en-GB">
                        <a:solidFill>
                          <a:schemeClr val="tx1"/>
                        </a:solidFill>
                      </a:endParaRPr>
                    </a:p>
                  </a:txBody>
                  <a:tcPr/>
                </a:tc>
                <a:extLst>
                  <a:ext uri="{0D108BD9-81ED-4DB2-BD59-A6C34878D82A}">
                    <a16:rowId xmlns:a16="http://schemas.microsoft.com/office/drawing/2014/main" val="1593414487"/>
                  </a:ext>
                </a:extLst>
              </a:tr>
            </a:tbl>
          </a:graphicData>
        </a:graphic>
      </p:graphicFrame>
    </p:spTree>
    <p:extLst>
      <p:ext uri="{BB962C8B-B14F-4D97-AF65-F5344CB8AC3E}">
        <p14:creationId xmlns:p14="http://schemas.microsoft.com/office/powerpoint/2010/main" val="3473667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10EBA-D11D-A108-095B-8B774DA0F5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05CDB8-F780-C065-6330-8341872595ED}"/>
              </a:ext>
            </a:extLst>
          </p:cNvPr>
          <p:cNvSpPr>
            <a:spLocks noGrp="1"/>
          </p:cNvSpPr>
          <p:nvPr>
            <p:ph type="title"/>
          </p:nvPr>
        </p:nvSpPr>
        <p:spPr/>
        <p:txBody>
          <a:bodyPr/>
          <a:lstStyle/>
          <a:p>
            <a:r>
              <a:rPr lang="en-US">
                <a:cs typeface="Arial"/>
              </a:rPr>
              <a:t>CP399 CMAG Standard Questions</a:t>
            </a:r>
            <a:endParaRPr lang="en-GB"/>
          </a:p>
        </p:txBody>
      </p:sp>
      <p:sp>
        <p:nvSpPr>
          <p:cNvPr id="3" name="Content Placeholder 2">
            <a:extLst>
              <a:ext uri="{FF2B5EF4-FFF2-40B4-BE49-F238E27FC236}">
                <a16:creationId xmlns:a16="http://schemas.microsoft.com/office/drawing/2014/main" id="{67A4E958-FE24-CC72-0C3C-C02C6CB5290D}"/>
              </a:ext>
            </a:extLst>
          </p:cNvPr>
          <p:cNvSpPr>
            <a:spLocks noGrp="1"/>
          </p:cNvSpPr>
          <p:nvPr>
            <p:ph idx="1"/>
          </p:nvPr>
        </p:nvSpPr>
        <p:spPr>
          <a:xfrm>
            <a:off x="380999" y="1123877"/>
            <a:ext cx="11439525" cy="4351338"/>
          </a:xfrm>
        </p:spPr>
        <p:txBody>
          <a:bodyPr vert="horz" lIns="0" tIns="0" rIns="0" bIns="0" rtlCol="0" anchor="t">
            <a:noAutofit/>
          </a:bodyPr>
          <a:lstStyle/>
          <a:p>
            <a:endParaRPr lang="en-US" sz="2000">
              <a:cs typeface="Arial"/>
            </a:endParaRPr>
          </a:p>
          <a:p>
            <a:endParaRPr lang="en-US" sz="2000">
              <a:cs typeface="Arial"/>
            </a:endParaRPr>
          </a:p>
          <a:p>
            <a:endParaRPr lang="en-GB" sz="2000">
              <a:cs typeface="Arial"/>
            </a:endParaRPr>
          </a:p>
        </p:txBody>
      </p:sp>
      <p:sp>
        <p:nvSpPr>
          <p:cNvPr id="4" name="Slide Number Placeholder 3">
            <a:extLst>
              <a:ext uri="{FF2B5EF4-FFF2-40B4-BE49-F238E27FC236}">
                <a16:creationId xmlns:a16="http://schemas.microsoft.com/office/drawing/2014/main" id="{6A061320-525D-99E4-1D70-57B8C9C4EAA9}"/>
              </a:ext>
            </a:extLst>
          </p:cNvPr>
          <p:cNvSpPr>
            <a:spLocks noGrp="1"/>
          </p:cNvSpPr>
          <p:nvPr>
            <p:ph type="sldNum" sz="quarter" idx="12"/>
          </p:nvPr>
        </p:nvSpPr>
        <p:spPr/>
        <p:txBody>
          <a:bodyPr/>
          <a:lstStyle/>
          <a:p>
            <a:fld id="{7D5E98F6-8FA4-B044-B643-EDB11A311320}" type="slidenum">
              <a:rPr lang="en-GB" smtClean="0"/>
              <a:t>35</a:t>
            </a:fld>
            <a:endParaRPr lang="en-GB"/>
          </a:p>
        </p:txBody>
      </p:sp>
      <p:graphicFrame>
        <p:nvGraphicFramePr>
          <p:cNvPr id="5" name="Table 4">
            <a:extLst>
              <a:ext uri="{FF2B5EF4-FFF2-40B4-BE49-F238E27FC236}">
                <a16:creationId xmlns:a16="http://schemas.microsoft.com/office/drawing/2014/main" id="{7F397343-11CB-04F2-B23A-7EA4855890B9}"/>
              </a:ext>
            </a:extLst>
          </p:cNvPr>
          <p:cNvGraphicFramePr>
            <a:graphicFrameLocks noGrp="1"/>
          </p:cNvGraphicFramePr>
          <p:nvPr>
            <p:extLst>
              <p:ext uri="{D42A27DB-BD31-4B8C-83A1-F6EECF244321}">
                <p14:modId xmlns:p14="http://schemas.microsoft.com/office/powerpoint/2010/main" val="3982341894"/>
              </p:ext>
            </p:extLst>
          </p:nvPr>
        </p:nvGraphicFramePr>
        <p:xfrm>
          <a:off x="407801" y="1382785"/>
          <a:ext cx="11307728" cy="3782204"/>
        </p:xfrm>
        <a:graphic>
          <a:graphicData uri="http://schemas.openxmlformats.org/drawingml/2006/table">
            <a:tbl>
              <a:tblPr firstRow="1" bandRow="1">
                <a:tableStyleId>{5C22544A-7EE6-4342-B048-85BDC9FD1C3A}</a:tableStyleId>
              </a:tblPr>
              <a:tblGrid>
                <a:gridCol w="4003655">
                  <a:extLst>
                    <a:ext uri="{9D8B030D-6E8A-4147-A177-3AD203B41FA5}">
                      <a16:colId xmlns:a16="http://schemas.microsoft.com/office/drawing/2014/main" val="30380058"/>
                    </a:ext>
                  </a:extLst>
                </a:gridCol>
                <a:gridCol w="7304073">
                  <a:extLst>
                    <a:ext uri="{9D8B030D-6E8A-4147-A177-3AD203B41FA5}">
                      <a16:colId xmlns:a16="http://schemas.microsoft.com/office/drawing/2014/main" val="3680809661"/>
                    </a:ext>
                  </a:extLst>
                </a:gridCol>
              </a:tblGrid>
              <a:tr h="581804">
                <a:tc>
                  <a:txBody>
                    <a:bodyPr/>
                    <a:lstStyle/>
                    <a:p>
                      <a:r>
                        <a:rPr lang="en-GB"/>
                        <a:t>Question</a:t>
                      </a:r>
                    </a:p>
                  </a:txBody>
                  <a:tcPr/>
                </a:tc>
                <a:tc>
                  <a:txBody>
                    <a:bodyPr/>
                    <a:lstStyle/>
                    <a:p>
                      <a:r>
                        <a:rPr lang="en-GB"/>
                        <a:t>Proposer Response</a:t>
                      </a:r>
                    </a:p>
                  </a:txBody>
                  <a:tcPr/>
                </a:tc>
                <a:extLst>
                  <a:ext uri="{0D108BD9-81ED-4DB2-BD59-A6C34878D82A}">
                    <a16:rowId xmlns:a16="http://schemas.microsoft.com/office/drawing/2014/main" val="2481802874"/>
                  </a:ext>
                </a:extLst>
              </a:tr>
              <a:tr h="581804">
                <a:tc>
                  <a:txBody>
                    <a:bodyPr/>
                    <a:lstStyle/>
                    <a:p>
                      <a:r>
                        <a:rPr lang="en-GB" sz="1800" b="0" i="0" kern="1200">
                          <a:solidFill>
                            <a:schemeClr val="dk1"/>
                          </a:solidFill>
                          <a:effectLst/>
                          <a:latin typeface="+mn-lt"/>
                          <a:ea typeface="+mn-ea"/>
                          <a:cs typeface="+mn-cs"/>
                        </a:rPr>
                        <a:t>Any other related changes to the CM in the pipeline?</a:t>
                      </a:r>
                      <a:endParaRPr lang="en-GB"/>
                    </a:p>
                  </a:txBody>
                  <a:tcPr/>
                </a:tc>
                <a:tc>
                  <a:txBody>
                    <a:bodyPr/>
                    <a:lstStyle/>
                    <a:p>
                      <a:r>
                        <a:rPr lang="en-GB" sz="1800" b="0" i="0" kern="1200">
                          <a:solidFill>
                            <a:schemeClr val="tx1"/>
                          </a:solidFill>
                          <a:effectLst/>
                          <a:latin typeface="+mn-lt"/>
                          <a:ea typeface="+mn-ea"/>
                          <a:cs typeface="+mn-cs"/>
                        </a:rPr>
                        <a:t>None</a:t>
                      </a:r>
                      <a:endParaRPr lang="en-GB">
                        <a:solidFill>
                          <a:schemeClr val="tx1"/>
                        </a:solidFill>
                      </a:endParaRPr>
                    </a:p>
                  </a:txBody>
                  <a:tcPr/>
                </a:tc>
                <a:extLst>
                  <a:ext uri="{0D108BD9-81ED-4DB2-BD59-A6C34878D82A}">
                    <a16:rowId xmlns:a16="http://schemas.microsoft.com/office/drawing/2014/main" val="1593414487"/>
                  </a:ext>
                </a:extLst>
              </a:tr>
              <a:tr h="581804">
                <a:tc>
                  <a:txBody>
                    <a:bodyPr/>
                    <a:lstStyle/>
                    <a:p>
                      <a:r>
                        <a:rPr lang="en-GB" sz="1800" kern="1200">
                          <a:solidFill>
                            <a:schemeClr val="dk1"/>
                          </a:solidFill>
                          <a:effectLst/>
                          <a:latin typeface="+mn-lt"/>
                          <a:ea typeface="+mn-ea"/>
                          <a:cs typeface="+mn-cs"/>
                        </a:rPr>
                        <a:t>What is the scale of impact and the costs on CM participants;</a:t>
                      </a:r>
                      <a:endParaRPr lang="en-GB"/>
                    </a:p>
                  </a:txBody>
                  <a:tcPr/>
                </a:tc>
                <a:tc>
                  <a:txBody>
                    <a:bodyPr/>
                    <a:lstStyle/>
                    <a:p>
                      <a:r>
                        <a:rPr lang="en-GB" sz="1800" kern="1200">
                          <a:solidFill>
                            <a:schemeClr val="tx1"/>
                          </a:solidFill>
                          <a:effectLst/>
                          <a:latin typeface="+mn-lt"/>
                          <a:ea typeface="+mn-ea"/>
                          <a:cs typeface="+mn-cs"/>
                        </a:rPr>
                        <a:t>Implementation does not entail changes to standard administration of the Capacity Market. I.e., unless a CMU needs to rely on the exceptions this Change Proposal would introduce, their introduction would not require any action from Capacity Providers, EMRS, or the Delivery Body. For CMUs that do need to rely on the exceptions, the costs and impacts associated with obtaining an ITE Report for the Capacity Provider and the administrative cost for the Delivery Body to review the ITE Reports would be offset by the reduction in costs and admin associated with appeals.</a:t>
                      </a:r>
                      <a:endParaRPr lang="en-GB">
                        <a:solidFill>
                          <a:schemeClr val="tx1"/>
                        </a:solidFill>
                      </a:endParaRPr>
                    </a:p>
                  </a:txBody>
                  <a:tcPr/>
                </a:tc>
                <a:extLst>
                  <a:ext uri="{0D108BD9-81ED-4DB2-BD59-A6C34878D82A}">
                    <a16:rowId xmlns:a16="http://schemas.microsoft.com/office/drawing/2014/main" val="2419513804"/>
                  </a:ext>
                </a:extLst>
              </a:tr>
            </a:tbl>
          </a:graphicData>
        </a:graphic>
      </p:graphicFrame>
    </p:spTree>
    <p:extLst>
      <p:ext uri="{BB962C8B-B14F-4D97-AF65-F5344CB8AC3E}">
        <p14:creationId xmlns:p14="http://schemas.microsoft.com/office/powerpoint/2010/main" val="2595873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DF1B9-1CDB-E7AB-D044-04B720A2A3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0A69A-044A-5ADA-FA08-E63982DD491D}"/>
              </a:ext>
            </a:extLst>
          </p:cNvPr>
          <p:cNvSpPr>
            <a:spLocks noGrp="1"/>
          </p:cNvSpPr>
          <p:nvPr>
            <p:ph type="title"/>
          </p:nvPr>
        </p:nvSpPr>
        <p:spPr/>
        <p:txBody>
          <a:bodyPr/>
          <a:lstStyle/>
          <a:p>
            <a:r>
              <a:rPr lang="en-US">
                <a:cs typeface="Arial"/>
              </a:rPr>
              <a:t>CP399 CMAG Standard Questions</a:t>
            </a:r>
            <a:endParaRPr lang="en-GB"/>
          </a:p>
        </p:txBody>
      </p:sp>
      <p:sp>
        <p:nvSpPr>
          <p:cNvPr id="3" name="Content Placeholder 2">
            <a:extLst>
              <a:ext uri="{FF2B5EF4-FFF2-40B4-BE49-F238E27FC236}">
                <a16:creationId xmlns:a16="http://schemas.microsoft.com/office/drawing/2014/main" id="{698CCE50-39B1-8BF0-DF8D-90ED725583C1}"/>
              </a:ext>
            </a:extLst>
          </p:cNvPr>
          <p:cNvSpPr>
            <a:spLocks noGrp="1"/>
          </p:cNvSpPr>
          <p:nvPr>
            <p:ph idx="1"/>
          </p:nvPr>
        </p:nvSpPr>
        <p:spPr>
          <a:xfrm>
            <a:off x="380999" y="1123877"/>
            <a:ext cx="11439525" cy="4351338"/>
          </a:xfrm>
        </p:spPr>
        <p:txBody>
          <a:bodyPr vert="horz" lIns="0" tIns="0" rIns="0" bIns="0" rtlCol="0" anchor="t">
            <a:noAutofit/>
          </a:bodyPr>
          <a:lstStyle/>
          <a:p>
            <a:endParaRPr lang="en-US" sz="2000">
              <a:cs typeface="Arial"/>
            </a:endParaRPr>
          </a:p>
          <a:p>
            <a:endParaRPr lang="en-US" sz="2000">
              <a:cs typeface="Arial"/>
            </a:endParaRPr>
          </a:p>
          <a:p>
            <a:endParaRPr lang="en-GB" sz="2000">
              <a:cs typeface="Arial"/>
            </a:endParaRPr>
          </a:p>
        </p:txBody>
      </p:sp>
      <p:sp>
        <p:nvSpPr>
          <p:cNvPr id="4" name="Slide Number Placeholder 3">
            <a:extLst>
              <a:ext uri="{FF2B5EF4-FFF2-40B4-BE49-F238E27FC236}">
                <a16:creationId xmlns:a16="http://schemas.microsoft.com/office/drawing/2014/main" id="{CEAFBD1A-3C9B-457C-4A7F-D84545637F78}"/>
              </a:ext>
            </a:extLst>
          </p:cNvPr>
          <p:cNvSpPr>
            <a:spLocks noGrp="1"/>
          </p:cNvSpPr>
          <p:nvPr>
            <p:ph type="sldNum" sz="quarter" idx="12"/>
          </p:nvPr>
        </p:nvSpPr>
        <p:spPr/>
        <p:txBody>
          <a:bodyPr/>
          <a:lstStyle/>
          <a:p>
            <a:fld id="{7D5E98F6-8FA4-B044-B643-EDB11A311320}" type="slidenum">
              <a:rPr lang="en-GB" smtClean="0"/>
              <a:t>36</a:t>
            </a:fld>
            <a:endParaRPr lang="en-GB"/>
          </a:p>
        </p:txBody>
      </p:sp>
      <p:graphicFrame>
        <p:nvGraphicFramePr>
          <p:cNvPr id="5" name="Table 4">
            <a:extLst>
              <a:ext uri="{FF2B5EF4-FFF2-40B4-BE49-F238E27FC236}">
                <a16:creationId xmlns:a16="http://schemas.microsoft.com/office/drawing/2014/main" id="{C5AFDB07-7976-CBDF-57C5-C83C75F74812}"/>
              </a:ext>
            </a:extLst>
          </p:cNvPr>
          <p:cNvGraphicFramePr>
            <a:graphicFrameLocks noGrp="1"/>
          </p:cNvGraphicFramePr>
          <p:nvPr>
            <p:extLst>
              <p:ext uri="{D42A27DB-BD31-4B8C-83A1-F6EECF244321}">
                <p14:modId xmlns:p14="http://schemas.microsoft.com/office/powerpoint/2010/main" val="278229678"/>
              </p:ext>
            </p:extLst>
          </p:nvPr>
        </p:nvGraphicFramePr>
        <p:xfrm>
          <a:off x="407801" y="1382785"/>
          <a:ext cx="11307728" cy="4089688"/>
        </p:xfrm>
        <a:graphic>
          <a:graphicData uri="http://schemas.openxmlformats.org/drawingml/2006/table">
            <a:tbl>
              <a:tblPr firstRow="1" bandRow="1">
                <a:tableStyleId>{5C22544A-7EE6-4342-B048-85BDC9FD1C3A}</a:tableStyleId>
              </a:tblPr>
              <a:tblGrid>
                <a:gridCol w="4003655">
                  <a:extLst>
                    <a:ext uri="{9D8B030D-6E8A-4147-A177-3AD203B41FA5}">
                      <a16:colId xmlns:a16="http://schemas.microsoft.com/office/drawing/2014/main" val="30380058"/>
                    </a:ext>
                  </a:extLst>
                </a:gridCol>
                <a:gridCol w="7304073">
                  <a:extLst>
                    <a:ext uri="{9D8B030D-6E8A-4147-A177-3AD203B41FA5}">
                      <a16:colId xmlns:a16="http://schemas.microsoft.com/office/drawing/2014/main" val="3680809661"/>
                    </a:ext>
                  </a:extLst>
                </a:gridCol>
              </a:tblGrid>
              <a:tr h="581804">
                <a:tc>
                  <a:txBody>
                    <a:bodyPr/>
                    <a:lstStyle/>
                    <a:p>
                      <a:r>
                        <a:rPr lang="en-GB"/>
                        <a:t>Question</a:t>
                      </a:r>
                    </a:p>
                  </a:txBody>
                  <a:tcPr/>
                </a:tc>
                <a:tc>
                  <a:txBody>
                    <a:bodyPr/>
                    <a:lstStyle/>
                    <a:p>
                      <a:r>
                        <a:rPr lang="en-GB"/>
                        <a:t>Responses</a:t>
                      </a:r>
                    </a:p>
                  </a:txBody>
                  <a:tcPr/>
                </a:tc>
                <a:extLst>
                  <a:ext uri="{0D108BD9-81ED-4DB2-BD59-A6C34878D82A}">
                    <a16:rowId xmlns:a16="http://schemas.microsoft.com/office/drawing/2014/main" val="2481802874"/>
                  </a:ext>
                </a:extLst>
              </a:tr>
              <a:tr h="581804">
                <a:tc>
                  <a:txBody>
                    <a:bodyPr/>
                    <a:lstStyle/>
                    <a:p>
                      <a:r>
                        <a:rPr lang="en-GB"/>
                        <a:t>What are the impacts on the CM Delivery Partners including </a:t>
                      </a:r>
                    </a:p>
                    <a:p>
                      <a:r>
                        <a:rPr lang="en-GB" err="1"/>
                        <a:t>i</a:t>
                      </a:r>
                      <a:r>
                        <a:rPr lang="en-GB"/>
                        <a:t> The impacts on systems and processes; </a:t>
                      </a:r>
                    </a:p>
                    <a:p>
                      <a:r>
                        <a:rPr lang="en-GB"/>
                        <a:t>ii Indicative costs to make the proposed changes; and </a:t>
                      </a:r>
                    </a:p>
                    <a:p>
                      <a:r>
                        <a:rPr lang="en-GB"/>
                        <a:t>iii Indicative lead times to deliver the proposed changes</a:t>
                      </a:r>
                    </a:p>
                  </a:txBody>
                  <a:tcPr/>
                </a:tc>
                <a:tc>
                  <a:txBody>
                    <a:bodyPr/>
                    <a:lstStyle/>
                    <a:p>
                      <a:r>
                        <a:rPr lang="en-GB">
                          <a:solidFill>
                            <a:srgbClr val="FF0000"/>
                          </a:solidFill>
                        </a:rPr>
                        <a:t>TBC with Delivery Partners</a:t>
                      </a:r>
                    </a:p>
                  </a:txBody>
                  <a:tcPr/>
                </a:tc>
                <a:extLst>
                  <a:ext uri="{0D108BD9-81ED-4DB2-BD59-A6C34878D82A}">
                    <a16:rowId xmlns:a16="http://schemas.microsoft.com/office/drawing/2014/main" val="1593414487"/>
                  </a:ext>
                </a:extLst>
              </a:tr>
              <a:tr h="581804">
                <a:tc>
                  <a:txBody>
                    <a:bodyPr/>
                    <a:lstStyle/>
                    <a:p>
                      <a:r>
                        <a:rPr lang="en-GB"/>
                        <a:t>h) The draft legal text; </a:t>
                      </a:r>
                    </a:p>
                  </a:txBody>
                  <a:tcPr/>
                </a:tc>
                <a:tc>
                  <a:txBody>
                    <a:bodyPr/>
                    <a:lstStyle/>
                    <a:p>
                      <a:r>
                        <a:rPr lang="en-GB">
                          <a:solidFill>
                            <a:srgbClr val="FF0000"/>
                          </a:solidFill>
                        </a:rPr>
                        <a:t>TBC with CMAG</a:t>
                      </a:r>
                    </a:p>
                  </a:txBody>
                  <a:tcPr/>
                </a:tc>
                <a:extLst>
                  <a:ext uri="{0D108BD9-81ED-4DB2-BD59-A6C34878D82A}">
                    <a16:rowId xmlns:a16="http://schemas.microsoft.com/office/drawing/2014/main" val="2419513804"/>
                  </a:ext>
                </a:extLst>
              </a:tr>
              <a:tr h="581804">
                <a:tc>
                  <a:txBody>
                    <a:bodyPr/>
                    <a:lstStyle/>
                    <a:p>
                      <a:r>
                        <a:rPr lang="en-GB" err="1"/>
                        <a:t>i</a:t>
                      </a:r>
                      <a:r>
                        <a:rPr lang="en-GB"/>
                        <a:t>) Whether the CMAG recommends to Ofgem that the change be made.</a:t>
                      </a:r>
                    </a:p>
                  </a:txBody>
                  <a:tcPr/>
                </a:tc>
                <a:tc>
                  <a:txBody>
                    <a:bodyPr/>
                    <a:lstStyle/>
                    <a:p>
                      <a:r>
                        <a:rPr lang="en-GB">
                          <a:solidFill>
                            <a:srgbClr val="FF0000"/>
                          </a:solidFill>
                        </a:rPr>
                        <a:t>TBC with CMAG</a:t>
                      </a:r>
                    </a:p>
                  </a:txBody>
                  <a:tcPr/>
                </a:tc>
                <a:extLst>
                  <a:ext uri="{0D108BD9-81ED-4DB2-BD59-A6C34878D82A}">
                    <a16:rowId xmlns:a16="http://schemas.microsoft.com/office/drawing/2014/main" val="572335084"/>
                  </a:ext>
                </a:extLst>
              </a:tr>
            </a:tbl>
          </a:graphicData>
        </a:graphic>
      </p:graphicFrame>
    </p:spTree>
    <p:extLst>
      <p:ext uri="{BB962C8B-B14F-4D97-AF65-F5344CB8AC3E}">
        <p14:creationId xmlns:p14="http://schemas.microsoft.com/office/powerpoint/2010/main" val="723960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Recommendation</a:t>
            </a:r>
            <a:endParaRPr lang="en-GB"/>
          </a:p>
        </p:txBody>
      </p:sp>
      <p:sp>
        <p:nvSpPr>
          <p:cNvPr id="3" name="Content Placeholder 2"/>
          <p:cNvSpPr>
            <a:spLocks noGrp="1"/>
          </p:cNvSpPr>
          <p:nvPr>
            <p:ph idx="1"/>
          </p:nvPr>
        </p:nvSpPr>
        <p:spPr/>
        <p:txBody>
          <a:bodyPr/>
          <a:lstStyle/>
          <a:p>
            <a:pPr fontAlgn="base"/>
            <a:r>
              <a:rPr lang="en-GB" sz="1800" b="1"/>
              <a:t>The CMAG recommends to Ofgem:</a:t>
            </a:r>
            <a:r>
              <a:rPr lang="en-GB" sz="1800"/>
              <a:t>​</a:t>
            </a:r>
          </a:p>
          <a:p>
            <a:pPr marL="342900" indent="-342900" fontAlgn="base">
              <a:buFont typeface="+mj-lt"/>
              <a:buAutoNum type="alphaLcParenR"/>
            </a:pPr>
            <a:r>
              <a:rPr lang="en-GB" sz="1800"/>
              <a:t>That the solution better facilitates the CM Rules Change Objectives of:</a:t>
            </a:r>
          </a:p>
          <a:p>
            <a:pPr marL="342900" indent="-342900" fontAlgn="base">
              <a:buFont typeface="+mj-lt"/>
              <a:buAutoNum type="alphaLcParenR"/>
            </a:pPr>
            <a:endParaRPr lang="en-GB" sz="800"/>
          </a:p>
          <a:p>
            <a:pPr marL="2914650" lvl="5" indent="-400050" fontAlgn="base">
              <a:buFont typeface="+mj-lt"/>
              <a:buAutoNum type="romanLcPeriod"/>
            </a:pPr>
            <a:r>
              <a:rPr lang="en-US"/>
              <a:t>Promoting investment in capacity to ensure security of electricity supply</a:t>
            </a:r>
            <a:r>
              <a:rPr lang="en-GB"/>
              <a:t>.</a:t>
            </a:r>
            <a:r>
              <a:rPr lang="en-US"/>
              <a:t>​</a:t>
            </a:r>
            <a:endParaRPr lang="en-GB"/>
          </a:p>
          <a:p>
            <a:pPr lvl="5" indent="0" fontAlgn="base">
              <a:buNone/>
            </a:pPr>
            <a:endParaRPr lang="en-US" sz="800"/>
          </a:p>
          <a:p>
            <a:pPr lvl="5" indent="0" fontAlgn="base">
              <a:buNone/>
            </a:pPr>
            <a:r>
              <a:rPr lang="en-US"/>
              <a:t>​ii.	   Facilitating the efficient operation and administration of the Capacity Market.</a:t>
            </a:r>
            <a:endParaRPr lang="en-GB"/>
          </a:p>
          <a:p>
            <a:pPr lvl="5" indent="0" fontAlgn="base">
              <a:buNone/>
            </a:pPr>
            <a:endParaRPr lang="en-GB" sz="1000"/>
          </a:p>
          <a:p>
            <a:pPr fontAlgn="base"/>
            <a:r>
              <a:rPr lang="en-GB" sz="1800"/>
              <a:t>c) The draft legal text; and</a:t>
            </a:r>
            <a:r>
              <a:rPr lang="en-US" sz="1800"/>
              <a:t>​</a:t>
            </a:r>
            <a:endParaRPr lang="en-GB" sz="1800"/>
          </a:p>
          <a:p>
            <a:pPr fontAlgn="base"/>
            <a:r>
              <a:rPr lang="en-GB" sz="1800"/>
              <a:t>d) That CP399 </a:t>
            </a:r>
            <a:r>
              <a:rPr lang="en-GB" sz="1800" b="1"/>
              <a:t>should be implemented</a:t>
            </a:r>
            <a:r>
              <a:rPr lang="en-GB" sz="1800"/>
              <a:t>.</a:t>
            </a:r>
            <a:endParaRPr lang="en-US" sz="1800"/>
          </a:p>
          <a:p>
            <a:endParaRPr lang="en-GB" sz="1600"/>
          </a:p>
        </p:txBody>
      </p:sp>
      <p:sp>
        <p:nvSpPr>
          <p:cNvPr id="4" name="Slide Number Placeholder 3"/>
          <p:cNvSpPr>
            <a:spLocks noGrp="1"/>
          </p:cNvSpPr>
          <p:nvPr>
            <p:ph type="sldNum" sz="quarter" idx="12"/>
          </p:nvPr>
        </p:nvSpPr>
        <p:spPr/>
        <p:txBody>
          <a:bodyPr/>
          <a:lstStyle/>
          <a:p>
            <a:fld id="{7D5E98F6-8FA4-B044-B643-EDB11A311320}" type="slidenum">
              <a:rPr lang="en-GB" smtClean="0"/>
              <a:t>37</a:t>
            </a:fld>
            <a:endParaRPr lang="en-GB"/>
          </a:p>
        </p:txBody>
      </p:sp>
    </p:spTree>
    <p:extLst>
      <p:ext uri="{BB962C8B-B14F-4D97-AF65-F5344CB8AC3E}">
        <p14:creationId xmlns:p14="http://schemas.microsoft.com/office/powerpoint/2010/main" val="865517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FC9A-AF44-9769-8A06-CE2AE3BA484A}"/>
              </a:ext>
            </a:extLst>
          </p:cNvPr>
          <p:cNvSpPr>
            <a:spLocks noGrp="1"/>
          </p:cNvSpPr>
          <p:nvPr>
            <p:ph type="ctrTitle"/>
          </p:nvPr>
        </p:nvSpPr>
        <p:spPr>
          <a:xfrm>
            <a:off x="381396" y="424052"/>
            <a:ext cx="4070962" cy="1228714"/>
          </a:xfrm>
        </p:spPr>
        <p:txBody>
          <a:bodyPr>
            <a:noAutofit/>
          </a:bodyPr>
          <a:lstStyle/>
          <a:p>
            <a:r>
              <a:rPr lang="en-GB" sz="3600" noProof="0"/>
              <a:t>Forward Work Plan </a:t>
            </a:r>
          </a:p>
        </p:txBody>
      </p:sp>
      <p:sp>
        <p:nvSpPr>
          <p:cNvPr id="16" name="Subtitle 15">
            <a:extLst>
              <a:ext uri="{FF2B5EF4-FFF2-40B4-BE49-F238E27FC236}">
                <a16:creationId xmlns:a16="http://schemas.microsoft.com/office/drawing/2014/main" id="{42C71E59-CCE5-144F-5805-8BF7FB1AAB52}"/>
              </a:ext>
            </a:extLst>
          </p:cNvPr>
          <p:cNvSpPr>
            <a:spLocks noGrp="1"/>
          </p:cNvSpPr>
          <p:nvPr>
            <p:ph type="subTitle" idx="1"/>
          </p:nvPr>
        </p:nvSpPr>
        <p:spPr>
          <a:xfrm>
            <a:off x="381396" y="2565239"/>
            <a:ext cx="3723879" cy="1123602"/>
          </a:xfrm>
        </p:spPr>
        <p:txBody>
          <a:bodyPr vert="horz" lIns="0" tIns="0" rIns="0" bIns="0" rtlCol="0" anchor="t">
            <a:noAutofit/>
          </a:bodyPr>
          <a:lstStyle/>
          <a:p>
            <a:r>
              <a:rPr lang="en-GB" noProof="0">
                <a:ea typeface="+mn-lt"/>
                <a:cs typeface="+mn-lt"/>
              </a:rPr>
              <a:t> </a:t>
            </a:r>
          </a:p>
        </p:txBody>
      </p:sp>
      <p:pic>
        <p:nvPicPr>
          <p:cNvPr id="7" name="Picture Placeholder 6"/>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57" b="57"/>
          <a:stretch>
            <a:fillRect/>
          </a:stretch>
        </p:blipFill>
        <p:spPr>
          <a:xfrm>
            <a:off x="4691641" y="0"/>
            <a:ext cx="7499503" cy="5955384"/>
          </a:xfrm>
        </p:spPr>
      </p:pic>
    </p:spTree>
    <p:extLst>
      <p:ext uri="{BB962C8B-B14F-4D97-AF65-F5344CB8AC3E}">
        <p14:creationId xmlns:p14="http://schemas.microsoft.com/office/powerpoint/2010/main" val="539477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Forward Work Plan </a:t>
            </a:r>
            <a:br>
              <a:rPr lang="en-GB" noProof="0"/>
            </a:br>
            <a:endParaRPr lang="en-GB" noProof="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5E98F6-8FA4-B044-B643-EDB11A311320}" type="slidenum">
              <a:rPr kumimoji="0" lang="en-GB"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6" name="Diagram 5"/>
          <p:cNvGraphicFramePr/>
          <p:nvPr>
            <p:extLst>
              <p:ext uri="{D42A27DB-BD31-4B8C-83A1-F6EECF244321}">
                <p14:modId xmlns:p14="http://schemas.microsoft.com/office/powerpoint/2010/main" val="2593904040"/>
              </p:ext>
            </p:extLst>
          </p:nvPr>
        </p:nvGraphicFramePr>
        <p:xfrm>
          <a:off x="397705" y="1060062"/>
          <a:ext cx="1133453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97705" y="2460559"/>
            <a:ext cx="11262947"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Anticipated</a:t>
            </a:r>
            <a:r>
              <a:rPr lang="en-GB" b="1">
                <a:solidFill>
                  <a:srgbClr val="FFFFFF"/>
                </a:solidFill>
                <a:latin typeface="Arial" panose="020B0604020202020204"/>
              </a:rPr>
              <a:t> Timelines</a:t>
            </a:r>
            <a:endParaRPr kumimoji="0" lang="en-GB"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extBox 7"/>
          <p:cNvSpPr txBox="1"/>
          <p:nvPr/>
        </p:nvSpPr>
        <p:spPr>
          <a:xfrm>
            <a:off x="380999" y="1170434"/>
            <a:ext cx="11262947"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Key</a:t>
            </a:r>
          </a:p>
        </p:txBody>
      </p:sp>
      <p:graphicFrame>
        <p:nvGraphicFramePr>
          <p:cNvPr id="9" name="Content Placeholder 13"/>
          <p:cNvGraphicFramePr>
            <a:graphicFrameLocks noGrp="1"/>
          </p:cNvGraphicFramePr>
          <p:nvPr>
            <p:ph idx="1"/>
            <p:extLst>
              <p:ext uri="{D42A27DB-BD31-4B8C-83A1-F6EECF244321}">
                <p14:modId xmlns:p14="http://schemas.microsoft.com/office/powerpoint/2010/main" val="1605232448"/>
              </p:ext>
            </p:extLst>
          </p:nvPr>
        </p:nvGraphicFramePr>
        <p:xfrm>
          <a:off x="397705" y="2829891"/>
          <a:ext cx="975868" cy="3286022"/>
        </p:xfrm>
        <a:graphic>
          <a:graphicData uri="http://schemas.openxmlformats.org/drawingml/2006/table">
            <a:tbl>
              <a:tblPr firstRow="1" bandRow="1">
                <a:tableStyleId>{5C22544A-7EE6-4342-B048-85BDC9FD1C3A}</a:tableStyleId>
              </a:tblPr>
              <a:tblGrid>
                <a:gridCol w="975868">
                  <a:extLst>
                    <a:ext uri="{9D8B030D-6E8A-4147-A177-3AD203B41FA5}">
                      <a16:colId xmlns:a16="http://schemas.microsoft.com/office/drawing/2014/main" val="3444598382"/>
                    </a:ext>
                  </a:extLst>
                </a:gridCol>
              </a:tblGrid>
              <a:tr h="6112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noProof="0">
                          <a:solidFill>
                            <a:schemeClr val="bg1"/>
                          </a:solidFill>
                        </a:rPr>
                        <a:t>CP399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noProof="0">
                          <a:solidFill>
                            <a:schemeClr val="bg1"/>
                          </a:solidFill>
                        </a:rPr>
                        <a:t>Network disconnect</a:t>
                      </a:r>
                    </a:p>
                  </a:txBody>
                  <a:tcPr anchor="ctr">
                    <a:solidFill>
                      <a:srgbClr val="00B0F0"/>
                    </a:solidFill>
                  </a:tcPr>
                </a:tc>
                <a:extLst>
                  <a:ext uri="{0D108BD9-81ED-4DB2-BD59-A6C34878D82A}">
                    <a16:rowId xmlns:a16="http://schemas.microsoft.com/office/drawing/2014/main" val="4271188800"/>
                  </a:ext>
                </a:extLst>
              </a:tr>
              <a:tr h="612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noProof="0">
                          <a:solidFill>
                            <a:schemeClr val="bg1"/>
                          </a:solidFill>
                        </a:rPr>
                        <a:t>Duplicate MPANs</a:t>
                      </a:r>
                    </a:p>
                  </a:txBody>
                  <a:tcPr anchor="ctr">
                    <a:solidFill>
                      <a:srgbClr val="00B0F0"/>
                    </a:solidFill>
                  </a:tcPr>
                </a:tc>
                <a:extLst>
                  <a:ext uri="{0D108BD9-81ED-4DB2-BD59-A6C34878D82A}">
                    <a16:rowId xmlns:a16="http://schemas.microsoft.com/office/drawing/2014/main" val="3739130022"/>
                  </a:ext>
                </a:extLst>
              </a:tr>
              <a:tr h="6517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noProof="0">
                          <a:solidFill>
                            <a:schemeClr val="bg1"/>
                          </a:solidFill>
                        </a:rPr>
                        <a:t>Secondary Trading Review</a:t>
                      </a:r>
                    </a:p>
                  </a:txBody>
                  <a:tcPr anchor="ctr">
                    <a:solidFill>
                      <a:srgbClr val="00B0F0"/>
                    </a:solidFill>
                  </a:tcPr>
                </a:tc>
                <a:extLst>
                  <a:ext uri="{0D108BD9-81ED-4DB2-BD59-A6C34878D82A}">
                    <a16:rowId xmlns:a16="http://schemas.microsoft.com/office/drawing/2014/main" val="2519499289"/>
                  </a:ext>
                </a:extLst>
              </a:tr>
              <a:tr h="679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noProof="0">
                          <a:solidFill>
                            <a:schemeClr val="bg1"/>
                          </a:solidFill>
                        </a:rPr>
                        <a:t>CP373 follow-on items</a:t>
                      </a:r>
                    </a:p>
                  </a:txBody>
                  <a:tcPr anchor="ctr">
                    <a:solidFill>
                      <a:srgbClr val="00B0F0"/>
                    </a:solidFill>
                  </a:tcPr>
                </a:tc>
                <a:extLst>
                  <a:ext uri="{0D108BD9-81ED-4DB2-BD59-A6C34878D82A}">
                    <a16:rowId xmlns:a16="http://schemas.microsoft.com/office/drawing/2014/main" val="1743260134"/>
                  </a:ext>
                </a:extLst>
              </a:tr>
              <a:tr h="678079">
                <a:tc>
                  <a:txBody>
                    <a:bodyPr/>
                    <a:lstStyle/>
                    <a:p>
                      <a:pPr algn="ctr"/>
                      <a:r>
                        <a:rPr lang="en-GB" sz="1050" b="1">
                          <a:solidFill>
                            <a:schemeClr val="bg1"/>
                          </a:solidFill>
                        </a:rPr>
                        <a:t>Removal of System Operator File 6</a:t>
                      </a:r>
                    </a:p>
                  </a:txBody>
                  <a:tcPr anchor="ctr">
                    <a:solidFill>
                      <a:srgbClr val="00B0F0"/>
                    </a:solidFill>
                  </a:tcPr>
                </a:tc>
                <a:extLst>
                  <a:ext uri="{0D108BD9-81ED-4DB2-BD59-A6C34878D82A}">
                    <a16:rowId xmlns:a16="http://schemas.microsoft.com/office/drawing/2014/main" val="415010233"/>
                  </a:ext>
                </a:extLst>
              </a:tr>
            </a:tbl>
          </a:graphicData>
        </a:graphic>
      </p:graphicFrame>
      <p:graphicFrame>
        <p:nvGraphicFramePr>
          <p:cNvPr id="7" name="Diagram 6">
            <a:extLst>
              <a:ext uri="{FF2B5EF4-FFF2-40B4-BE49-F238E27FC236}">
                <a16:creationId xmlns:a16="http://schemas.microsoft.com/office/drawing/2014/main" id="{D9AEBC94-E77F-0470-DB20-74E116615FEA}"/>
              </a:ext>
            </a:extLst>
          </p:cNvPr>
          <p:cNvGraphicFramePr/>
          <p:nvPr>
            <p:extLst>
              <p:ext uri="{D42A27DB-BD31-4B8C-83A1-F6EECF244321}">
                <p14:modId xmlns:p14="http://schemas.microsoft.com/office/powerpoint/2010/main" val="795594936"/>
              </p:ext>
            </p:extLst>
          </p:nvPr>
        </p:nvGraphicFramePr>
        <p:xfrm>
          <a:off x="1468458" y="4050080"/>
          <a:ext cx="10175487" cy="6292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Diagram 12">
            <a:extLst>
              <a:ext uri="{FF2B5EF4-FFF2-40B4-BE49-F238E27FC236}">
                <a16:creationId xmlns:a16="http://schemas.microsoft.com/office/drawing/2014/main" id="{7FAE282E-6B1B-75A7-CC4B-6CAEFB53B1B9}"/>
              </a:ext>
            </a:extLst>
          </p:cNvPr>
          <p:cNvGraphicFramePr/>
          <p:nvPr>
            <p:extLst>
              <p:ext uri="{D42A27DB-BD31-4B8C-83A1-F6EECF244321}">
                <p14:modId xmlns:p14="http://schemas.microsoft.com/office/powerpoint/2010/main" val="1465238245"/>
              </p:ext>
            </p:extLst>
          </p:nvPr>
        </p:nvGraphicFramePr>
        <p:xfrm>
          <a:off x="1461861" y="4706924"/>
          <a:ext cx="10175487" cy="64779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4" name="Diagram 13">
            <a:extLst>
              <a:ext uri="{FF2B5EF4-FFF2-40B4-BE49-F238E27FC236}">
                <a16:creationId xmlns:a16="http://schemas.microsoft.com/office/drawing/2014/main" id="{B33F2E36-6E2A-ECD5-D2DD-6C07D7E5D96B}"/>
              </a:ext>
            </a:extLst>
          </p:cNvPr>
          <p:cNvGraphicFramePr/>
          <p:nvPr>
            <p:extLst>
              <p:ext uri="{D42A27DB-BD31-4B8C-83A1-F6EECF244321}">
                <p14:modId xmlns:p14="http://schemas.microsoft.com/office/powerpoint/2010/main" val="4252325630"/>
              </p:ext>
            </p:extLst>
          </p:nvPr>
        </p:nvGraphicFramePr>
        <p:xfrm>
          <a:off x="1461862" y="5382355"/>
          <a:ext cx="10175487" cy="64779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5" name="Diagram 14">
            <a:extLst>
              <a:ext uri="{FF2B5EF4-FFF2-40B4-BE49-F238E27FC236}">
                <a16:creationId xmlns:a16="http://schemas.microsoft.com/office/drawing/2014/main" id="{5B162E12-D1F9-561F-CA1D-D1B35A414781}"/>
              </a:ext>
            </a:extLst>
          </p:cNvPr>
          <p:cNvGraphicFramePr/>
          <p:nvPr>
            <p:extLst>
              <p:ext uri="{D42A27DB-BD31-4B8C-83A1-F6EECF244321}">
                <p14:modId xmlns:p14="http://schemas.microsoft.com/office/powerpoint/2010/main" val="197312577"/>
              </p:ext>
            </p:extLst>
          </p:nvPr>
        </p:nvGraphicFramePr>
        <p:xfrm>
          <a:off x="1461863" y="3414975"/>
          <a:ext cx="10175487" cy="629206"/>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6" name="Diagram 15">
            <a:extLst>
              <a:ext uri="{FF2B5EF4-FFF2-40B4-BE49-F238E27FC236}">
                <a16:creationId xmlns:a16="http://schemas.microsoft.com/office/drawing/2014/main" id="{10B500F4-2231-E7FF-F254-193496DA03CB}"/>
              </a:ext>
            </a:extLst>
          </p:cNvPr>
          <p:cNvGraphicFramePr/>
          <p:nvPr>
            <p:extLst>
              <p:ext uri="{D42A27DB-BD31-4B8C-83A1-F6EECF244321}">
                <p14:modId xmlns:p14="http://schemas.microsoft.com/office/powerpoint/2010/main" val="3590583241"/>
              </p:ext>
            </p:extLst>
          </p:nvPr>
        </p:nvGraphicFramePr>
        <p:xfrm>
          <a:off x="1468458" y="2829891"/>
          <a:ext cx="10257182" cy="629206"/>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10" name="TextBox 9">
            <a:extLst>
              <a:ext uri="{FF2B5EF4-FFF2-40B4-BE49-F238E27FC236}">
                <a16:creationId xmlns:a16="http://schemas.microsoft.com/office/drawing/2014/main" id="{A426BA4C-CE8E-350C-1055-FED27E6A5F73}"/>
              </a:ext>
            </a:extLst>
          </p:cNvPr>
          <p:cNvSpPr txBox="1"/>
          <p:nvPr/>
        </p:nvSpPr>
        <p:spPr>
          <a:xfrm>
            <a:off x="2567527" y="4765653"/>
            <a:ext cx="1181378" cy="461665"/>
          </a:xfrm>
          <a:prstGeom prst="rect">
            <a:avLst/>
          </a:prstGeom>
          <a:noFill/>
        </p:spPr>
        <p:txBody>
          <a:bodyPr wrap="square" rtlCol="0">
            <a:spAutoFit/>
          </a:bodyPr>
          <a:lstStyle/>
          <a:p>
            <a:r>
              <a:rPr lang="en-GB" sz="2400">
                <a:solidFill>
                  <a:schemeClr val="bg2"/>
                </a:solidFill>
              </a:rPr>
              <a:t>June</a:t>
            </a:r>
          </a:p>
        </p:txBody>
      </p:sp>
    </p:spTree>
    <p:extLst>
      <p:ext uri="{BB962C8B-B14F-4D97-AF65-F5344CB8AC3E}">
        <p14:creationId xmlns:p14="http://schemas.microsoft.com/office/powerpoint/2010/main" val="6538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F4340-3BBC-9B82-CF0E-D1827F07BD3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991B5B-0DF1-E2E9-A0DD-33DE0E8A3325}"/>
              </a:ext>
            </a:extLst>
          </p:cNvPr>
          <p:cNvSpPr>
            <a:spLocks noGrp="1"/>
          </p:cNvSpPr>
          <p:nvPr>
            <p:ph type="sldNum" sz="quarter" idx="4"/>
          </p:nvPr>
        </p:nvSpPr>
        <p:spPr>
          <a:xfrm>
            <a:off x="11604128" y="6525345"/>
            <a:ext cx="587872" cy="268139"/>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2D0DF9ED-8BA0-410B-84D1-2D8774E69E9E}" type="slidenum">
              <a:rPr kumimoji="0" lang="en-GB" altLang="en-US" sz="900" b="0" i="0" u="none" strike="noStrike" kern="1200" cap="none" spc="0" normalizeH="0" baseline="0" noProof="0" smtClean="0">
                <a:ln>
                  <a:noFill/>
                </a:ln>
                <a:solidFill>
                  <a:srgbClr val="495965"/>
                </a:solidFill>
                <a:effectLst/>
                <a:uLnTx/>
                <a:uFillTx/>
                <a:latin typeface="Verdana" panose="020B0604030504040204" pitchFamily="34" charset="0"/>
                <a:ea typeface="Verdana" panose="020B060403050404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4</a:t>
            </a:fld>
            <a:endParaRPr kumimoji="0" lang="en-GB" altLang="en-US" sz="900" b="0" i="0" u="none" strike="noStrike" kern="1200" cap="none" spc="0" normalizeH="0" baseline="0" noProof="0">
              <a:ln>
                <a:noFill/>
              </a:ln>
              <a:solidFill>
                <a:srgbClr val="495965"/>
              </a:solidFill>
              <a:effectLst/>
              <a:uLnTx/>
              <a:uFillTx/>
              <a:latin typeface="Verdana" panose="020B0604030504040204" pitchFamily="34" charset="0"/>
              <a:ea typeface="Verdana" panose="020B0604030504040204" pitchFamily="34" charset="0"/>
            </a:endParaRPr>
          </a:p>
        </p:txBody>
      </p:sp>
      <p:sp>
        <p:nvSpPr>
          <p:cNvPr id="18" name="Title 1">
            <a:extLst>
              <a:ext uri="{FF2B5EF4-FFF2-40B4-BE49-F238E27FC236}">
                <a16:creationId xmlns:a16="http://schemas.microsoft.com/office/drawing/2014/main" id="{2C1EBE1E-E7E9-01DC-83B1-88D048D5685B}"/>
              </a:ext>
            </a:extLst>
          </p:cNvPr>
          <p:cNvSpPr txBox="1">
            <a:spLocks/>
          </p:cNvSpPr>
          <p:nvPr/>
        </p:nvSpPr>
        <p:spPr>
          <a:xfrm>
            <a:off x="3110846" y="288000"/>
            <a:ext cx="8869390" cy="288032"/>
          </a:xfrm>
          <a:prstGeom prst="rect">
            <a:avLst/>
          </a:prstGeom>
        </p:spPr>
        <p:txBody>
          <a:bodyPr lIns="91440" tIns="45720" rIns="91440" bIns="45720" anchor="t"/>
          <a:lstStyle>
            <a:lvl1pPr algn="r" rtl="0" eaLnBrk="1" fontAlgn="base" hangingPunct="1">
              <a:spcBef>
                <a:spcPct val="0"/>
              </a:spcBef>
              <a:spcAft>
                <a:spcPct val="0"/>
              </a:spcAft>
              <a:defRPr sz="1350" b="1" kern="1200"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495965"/>
                </a:solidFill>
                <a:effectLst/>
                <a:uLnTx/>
                <a:uFillTx/>
                <a:latin typeface="Verdana"/>
                <a:ea typeface="Verdana"/>
              </a:rPr>
              <a:t>CP394 post-consultation proposed changes</a:t>
            </a:r>
          </a:p>
        </p:txBody>
      </p:sp>
      <p:sp>
        <p:nvSpPr>
          <p:cNvPr id="127" name="BJPseudoFooter">
            <a:extLst>
              <a:ext uri="{FF2B5EF4-FFF2-40B4-BE49-F238E27FC236}">
                <a16:creationId xmlns:a16="http://schemas.microsoft.com/office/drawing/2014/main" id="{921CE1D6-470B-623D-5968-009E6355325D}"/>
              </a:ext>
            </a:extLst>
          </p:cNvPr>
          <p:cNvSpPr txBox="1"/>
          <p:nvPr>
            <p:custDataLst>
              <p:tags r:id="rId1"/>
            </p:custDataLst>
          </p:nvPr>
        </p:nvSpPr>
        <p:spPr>
          <a:xfrm>
            <a:off x="5863404" y="6488668"/>
            <a:ext cx="465192" cy="369332"/>
          </a:xfrm>
          <a:prstGeom prst="rect">
            <a:avLst/>
          </a:prstGeom>
          <a:noFill/>
        </p:spPr>
        <p:txBody>
          <a:bodyPr vert="horz"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a:t>
            </a:r>
          </a:p>
        </p:txBody>
      </p:sp>
      <p:sp>
        <p:nvSpPr>
          <p:cNvPr id="5" name="TextBox 4">
            <a:extLst>
              <a:ext uri="{FF2B5EF4-FFF2-40B4-BE49-F238E27FC236}">
                <a16:creationId xmlns:a16="http://schemas.microsoft.com/office/drawing/2014/main" id="{EA9CBC56-1704-04ED-755D-D86A73A828AE}"/>
              </a:ext>
            </a:extLst>
          </p:cNvPr>
          <p:cNvSpPr txBox="1"/>
          <p:nvPr/>
        </p:nvSpPr>
        <p:spPr>
          <a:xfrm>
            <a:off x="658078" y="1361330"/>
            <a:ext cx="11090543" cy="538609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CP394 allows parties that currently have pending offers under the Connections Reform process to participate in PQ2026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It updates CP388 which was introduced for PQ2025 and which specifically aimed to allow projects to participate where these might be accelerated (into a qualifying connection date) under Connections Reform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Based on the consultation responses we are planning to add some text to clarify the support for extending conditional prequalification to enable participation of all qualifying projects awaiting Gate 2 offers, but balancing this with safeguards to align with Connections Reform changes and to preserve delivery assurance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A key point that we would like to get CMAG feedback on since it is part of this balance is the status of projects with agreements that are still unsigned at the deadline date before the auctions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The text as written would exclude these. In PQ25 while the proposals under CP388 were more limited unsigned agreements were allowed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alibri"/>
                <a:ea typeface="+mn-ea"/>
                <a:cs typeface="+mn-cs"/>
              </a:rPr>
              <a:t>The pros and cons are that allowing unsigned offers is more inclusive; but it can cause additional problems with disputes, introduces further ambiguity and makes the overall process less clearcut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5892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Prioritised pipeline from Oct / Nov 2025</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5E98F6-8FA4-B044-B643-EDB11A311320}" type="slidenum">
              <a:rPr kumimoji="0" lang="en-GB"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81545683"/>
              </p:ext>
            </p:extLst>
          </p:nvPr>
        </p:nvGraphicFramePr>
        <p:xfrm>
          <a:off x="371476" y="1387534"/>
          <a:ext cx="11439524" cy="4619974"/>
        </p:xfrm>
        <a:graphic>
          <a:graphicData uri="http://schemas.openxmlformats.org/drawingml/2006/table">
            <a:tbl>
              <a:tblPr firstRow="1" bandRow="1">
                <a:tableStyleId>{5C22544A-7EE6-4342-B048-85BDC9FD1C3A}</a:tableStyleId>
              </a:tblPr>
              <a:tblGrid>
                <a:gridCol w="2859881">
                  <a:extLst>
                    <a:ext uri="{9D8B030D-6E8A-4147-A177-3AD203B41FA5}">
                      <a16:colId xmlns:a16="http://schemas.microsoft.com/office/drawing/2014/main" val="552729940"/>
                    </a:ext>
                  </a:extLst>
                </a:gridCol>
                <a:gridCol w="2859881">
                  <a:extLst>
                    <a:ext uri="{9D8B030D-6E8A-4147-A177-3AD203B41FA5}">
                      <a16:colId xmlns:a16="http://schemas.microsoft.com/office/drawing/2014/main" val="3102902867"/>
                    </a:ext>
                  </a:extLst>
                </a:gridCol>
                <a:gridCol w="2859881">
                  <a:extLst>
                    <a:ext uri="{9D8B030D-6E8A-4147-A177-3AD203B41FA5}">
                      <a16:colId xmlns:a16="http://schemas.microsoft.com/office/drawing/2014/main" val="2816024474"/>
                    </a:ext>
                  </a:extLst>
                </a:gridCol>
                <a:gridCol w="2859881">
                  <a:extLst>
                    <a:ext uri="{9D8B030D-6E8A-4147-A177-3AD203B41FA5}">
                      <a16:colId xmlns:a16="http://schemas.microsoft.com/office/drawing/2014/main" val="1483042452"/>
                    </a:ext>
                  </a:extLst>
                </a:gridCol>
              </a:tblGrid>
              <a:tr h="482877">
                <a:tc>
                  <a:txBody>
                    <a:bodyPr/>
                    <a:lstStyle/>
                    <a:p>
                      <a:pPr algn="ctr"/>
                      <a:r>
                        <a:rPr lang="en-GB" sz="1600" noProof="0"/>
                        <a:t>Title</a:t>
                      </a:r>
                      <a:r>
                        <a:rPr lang="en-GB" sz="1600" baseline="0" noProof="0"/>
                        <a:t> </a:t>
                      </a:r>
                      <a:endParaRPr lang="en-GB" sz="1600" noProof="0"/>
                    </a:p>
                  </a:txBody>
                  <a:tcPr anchor="ctr"/>
                </a:tc>
                <a:tc>
                  <a:txBody>
                    <a:bodyPr/>
                    <a:lstStyle/>
                    <a:p>
                      <a:pPr algn="ctr"/>
                      <a:r>
                        <a:rPr lang="en-GB" sz="1600" noProof="0"/>
                        <a:t>Category</a:t>
                      </a:r>
                    </a:p>
                  </a:txBody>
                  <a:tcPr anchor="ctr"/>
                </a:tc>
                <a:tc>
                  <a:txBody>
                    <a:bodyPr/>
                    <a:lstStyle/>
                    <a:p>
                      <a:pPr algn="ctr"/>
                      <a:r>
                        <a:rPr lang="en-GB" sz="1600" noProof="0"/>
                        <a:t>Priority Score </a:t>
                      </a:r>
                    </a:p>
                  </a:txBody>
                  <a:tcPr anchor="ctr"/>
                </a:tc>
                <a:tc>
                  <a:txBody>
                    <a:bodyPr/>
                    <a:lstStyle/>
                    <a:p>
                      <a:pPr algn="ctr"/>
                      <a:r>
                        <a:rPr lang="en-GB" sz="1600" noProof="0"/>
                        <a:t>Predicted Start</a:t>
                      </a:r>
                    </a:p>
                  </a:txBody>
                  <a:tcPr anchor="ctr"/>
                </a:tc>
                <a:extLst>
                  <a:ext uri="{0D108BD9-81ED-4DB2-BD59-A6C34878D82A}">
                    <a16:rowId xmlns:a16="http://schemas.microsoft.com/office/drawing/2014/main" val="1911550120"/>
                  </a:ext>
                </a:extLst>
              </a:tr>
              <a:tr h="909469">
                <a:tc>
                  <a:txBody>
                    <a:bodyPr/>
                    <a:lstStyle/>
                    <a:p>
                      <a:pPr algn="l"/>
                      <a:r>
                        <a:rPr lang="en-GB" sz="1600" noProof="0">
                          <a:solidFill>
                            <a:schemeClr val="accent1"/>
                          </a:solidFill>
                        </a:rPr>
                        <a:t>Implications of REMA </a:t>
                      </a:r>
                    </a:p>
                  </a:txBody>
                  <a:tcPr anchor="ctr"/>
                </a:tc>
                <a:tc>
                  <a:txBody>
                    <a:bodyPr/>
                    <a:lstStyle/>
                    <a:p>
                      <a:pPr algn="ctr"/>
                      <a:r>
                        <a:rPr lang="en-GB" sz="1600" noProof="0">
                          <a:solidFill>
                            <a:schemeClr val="accent1"/>
                          </a:solidFill>
                        </a:rPr>
                        <a:t>Review</a:t>
                      </a:r>
                    </a:p>
                  </a:txBody>
                  <a:tcPr anchor="ctr"/>
                </a:tc>
                <a:tc>
                  <a:txBody>
                    <a:bodyPr/>
                    <a:lstStyle/>
                    <a:p>
                      <a:pPr algn="ctr"/>
                      <a:r>
                        <a:rPr lang="en-GB" sz="1600" noProof="0">
                          <a:solidFill>
                            <a:schemeClr val="accent1"/>
                          </a:solidFill>
                        </a:rPr>
                        <a:t>25</a:t>
                      </a:r>
                    </a:p>
                  </a:txBody>
                  <a:tcPr anchor="ctr"/>
                </a:tc>
                <a:tc>
                  <a:txBody>
                    <a:bodyPr/>
                    <a:lstStyle/>
                    <a:p>
                      <a:pPr algn="ctr"/>
                      <a:r>
                        <a:rPr lang="en-GB" sz="1600" noProof="0">
                          <a:solidFill>
                            <a:schemeClr val="accent1"/>
                          </a:solidFill>
                        </a:rPr>
                        <a:t>Awaiting DESNZ decision on </a:t>
                      </a:r>
                      <a:r>
                        <a:rPr lang="en-US" sz="1600" noProof="0">
                          <a:solidFill>
                            <a:schemeClr val="accent1"/>
                          </a:solidFill>
                        </a:rPr>
                        <a:t>proposed changes for Prequalification 2026</a:t>
                      </a:r>
                      <a:r>
                        <a:rPr lang="en-GB" sz="1600" noProof="0">
                          <a:solidFill>
                            <a:schemeClr val="accent1"/>
                          </a:solidFill>
                        </a:rPr>
                        <a:t> </a:t>
                      </a:r>
                    </a:p>
                  </a:txBody>
                  <a:tcPr anchor="ctr"/>
                </a:tc>
                <a:extLst>
                  <a:ext uri="{0D108BD9-81ED-4DB2-BD59-A6C34878D82A}">
                    <a16:rowId xmlns:a16="http://schemas.microsoft.com/office/drawing/2014/main" val="3235614734"/>
                  </a:ext>
                </a:extLst>
              </a:tr>
              <a:tr h="482877">
                <a:tc>
                  <a:txBody>
                    <a:bodyPr/>
                    <a:lstStyle/>
                    <a:p>
                      <a:pPr algn="l"/>
                      <a:r>
                        <a:rPr lang="en-GB" sz="1600" noProof="0">
                          <a:solidFill>
                            <a:schemeClr val="accent1"/>
                          </a:solidFill>
                        </a:rPr>
                        <a:t>De-Rating Factors</a:t>
                      </a:r>
                    </a:p>
                  </a:txBody>
                  <a:tcPr anchor="ctr"/>
                </a:tc>
                <a:tc>
                  <a:txBody>
                    <a:bodyPr/>
                    <a:lstStyle/>
                    <a:p>
                      <a:pPr algn="ctr"/>
                      <a:r>
                        <a:rPr lang="en-GB" sz="1600" noProof="0">
                          <a:solidFill>
                            <a:schemeClr val="accent1"/>
                          </a:solidFill>
                        </a:rPr>
                        <a:t>Review</a:t>
                      </a:r>
                    </a:p>
                  </a:txBody>
                  <a:tcPr anchor="ctr"/>
                </a:tc>
                <a:tc>
                  <a:txBody>
                    <a:bodyPr/>
                    <a:lstStyle/>
                    <a:p>
                      <a:pPr algn="ctr"/>
                      <a:r>
                        <a:rPr lang="en-GB" sz="1600" noProof="0">
                          <a:solidFill>
                            <a:schemeClr val="accent1"/>
                          </a:solidFill>
                        </a:rPr>
                        <a:t>21</a:t>
                      </a:r>
                    </a:p>
                  </a:txBody>
                  <a:tcPr anchor="ctr"/>
                </a:tc>
                <a:tc>
                  <a:txBody>
                    <a:bodyPr/>
                    <a:lstStyle/>
                    <a:p>
                      <a:pPr algn="ctr"/>
                      <a:endParaRPr lang="en-GB" sz="1600" noProof="0">
                        <a:solidFill>
                          <a:schemeClr val="accent1"/>
                        </a:solidFill>
                      </a:endParaRPr>
                    </a:p>
                  </a:txBody>
                  <a:tcPr anchor="ctr"/>
                </a:tc>
                <a:extLst>
                  <a:ext uri="{0D108BD9-81ED-4DB2-BD59-A6C34878D82A}">
                    <a16:rowId xmlns:a16="http://schemas.microsoft.com/office/drawing/2014/main" val="3826664880"/>
                  </a:ext>
                </a:extLst>
              </a:tr>
              <a:tr h="482877">
                <a:tc>
                  <a:txBody>
                    <a:bodyPr/>
                    <a:lstStyle/>
                    <a:p>
                      <a:pPr algn="l"/>
                      <a:r>
                        <a:rPr lang="en-GB" sz="1600" noProof="0">
                          <a:solidFill>
                            <a:schemeClr val="accent1"/>
                          </a:solidFill>
                        </a:rPr>
                        <a:t>Connection Capacity</a:t>
                      </a:r>
                    </a:p>
                  </a:txBody>
                  <a:tcPr anchor="ctr"/>
                </a:tc>
                <a:tc>
                  <a:txBody>
                    <a:bodyPr/>
                    <a:lstStyle/>
                    <a:p>
                      <a:pPr algn="ctr"/>
                      <a:r>
                        <a:rPr lang="en-GB" sz="1600" noProof="0">
                          <a:solidFill>
                            <a:schemeClr val="accent1"/>
                          </a:solidFill>
                        </a:rPr>
                        <a:t>Review</a:t>
                      </a:r>
                    </a:p>
                  </a:txBody>
                  <a:tcPr anchor="ctr"/>
                </a:tc>
                <a:tc>
                  <a:txBody>
                    <a:bodyPr/>
                    <a:lstStyle/>
                    <a:p>
                      <a:pPr algn="ctr"/>
                      <a:r>
                        <a:rPr lang="en-GB" sz="1600" noProof="0">
                          <a:solidFill>
                            <a:schemeClr val="accent1"/>
                          </a:solidFill>
                        </a:rPr>
                        <a:t>20</a:t>
                      </a:r>
                    </a:p>
                  </a:txBody>
                  <a:tcPr anchor="ctr"/>
                </a:tc>
                <a:tc>
                  <a:txBody>
                    <a:bodyPr/>
                    <a:lstStyle/>
                    <a:p>
                      <a:pPr algn="ctr"/>
                      <a:endParaRPr lang="en-GB" sz="1600" noProof="0">
                        <a:solidFill>
                          <a:schemeClr val="accent1"/>
                        </a:solidFill>
                      </a:endParaRPr>
                    </a:p>
                  </a:txBody>
                  <a:tcPr anchor="ctr"/>
                </a:tc>
                <a:extLst>
                  <a:ext uri="{0D108BD9-81ED-4DB2-BD59-A6C34878D82A}">
                    <a16:rowId xmlns:a16="http://schemas.microsoft.com/office/drawing/2014/main" val="3024132714"/>
                  </a:ext>
                </a:extLst>
              </a:tr>
              <a:tr h="648060">
                <a:tc>
                  <a:txBody>
                    <a:bodyPr/>
                    <a:lstStyle/>
                    <a:p>
                      <a:pPr algn="l"/>
                      <a:r>
                        <a:rPr lang="en-GB" sz="1600" noProof="0">
                          <a:solidFill>
                            <a:schemeClr val="accent1"/>
                          </a:solidFill>
                        </a:rPr>
                        <a:t>Requirement to publish suspensions</a:t>
                      </a:r>
                    </a:p>
                  </a:txBody>
                  <a:tcPr anchor="ctr"/>
                </a:tc>
                <a:tc>
                  <a:txBody>
                    <a:bodyPr/>
                    <a:lstStyle/>
                    <a:p>
                      <a:pPr algn="ctr"/>
                      <a:r>
                        <a:rPr lang="en-GB" sz="1600" noProof="0">
                          <a:solidFill>
                            <a:schemeClr val="accent1"/>
                          </a:solidFill>
                        </a:rPr>
                        <a:t>Operational Process</a:t>
                      </a:r>
                    </a:p>
                  </a:txBody>
                  <a:tcPr anchor="ctr"/>
                </a:tc>
                <a:tc>
                  <a:txBody>
                    <a:bodyPr/>
                    <a:lstStyle/>
                    <a:p>
                      <a:pPr algn="ctr"/>
                      <a:r>
                        <a:rPr lang="en-GB" sz="1600" noProof="0">
                          <a:solidFill>
                            <a:schemeClr val="accent1"/>
                          </a:solidFill>
                        </a:rPr>
                        <a:t>17</a:t>
                      </a:r>
                    </a:p>
                  </a:txBody>
                  <a:tcPr anchor="ctr"/>
                </a:tc>
                <a:tc>
                  <a:txBody>
                    <a:bodyPr/>
                    <a:lstStyle/>
                    <a:p>
                      <a:pPr algn="ctr"/>
                      <a:endParaRPr lang="en-GB" sz="1600" noProof="0">
                        <a:solidFill>
                          <a:schemeClr val="accent1"/>
                        </a:solidFill>
                      </a:endParaRPr>
                    </a:p>
                  </a:txBody>
                  <a:tcPr anchor="ctr"/>
                </a:tc>
                <a:extLst>
                  <a:ext uri="{0D108BD9-81ED-4DB2-BD59-A6C34878D82A}">
                    <a16:rowId xmlns:a16="http://schemas.microsoft.com/office/drawing/2014/main" val="3699520462"/>
                  </a:ext>
                </a:extLst>
              </a:tr>
              <a:tr h="482877">
                <a:tc>
                  <a:txBody>
                    <a:bodyPr/>
                    <a:lstStyle/>
                    <a:p>
                      <a:pPr algn="l"/>
                      <a:r>
                        <a:rPr lang="en-GB" sz="1600" noProof="0">
                          <a:solidFill>
                            <a:schemeClr val="accent1"/>
                          </a:solidFill>
                        </a:rPr>
                        <a:t>Change of Owner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noProof="0">
                          <a:solidFill>
                            <a:schemeClr val="accent1"/>
                          </a:solidFill>
                        </a:rPr>
                        <a:t>Operational Process</a:t>
                      </a:r>
                    </a:p>
                  </a:txBody>
                  <a:tcPr anchor="ctr"/>
                </a:tc>
                <a:tc>
                  <a:txBody>
                    <a:bodyPr/>
                    <a:lstStyle/>
                    <a:p>
                      <a:pPr algn="ctr"/>
                      <a:r>
                        <a:rPr lang="en-GB" sz="1600" noProof="0">
                          <a:solidFill>
                            <a:schemeClr val="accent1"/>
                          </a:solidFill>
                        </a:rPr>
                        <a:t>11</a:t>
                      </a:r>
                    </a:p>
                  </a:txBody>
                  <a:tcPr anchor="ctr"/>
                </a:tc>
                <a:tc>
                  <a:txBody>
                    <a:bodyPr/>
                    <a:lstStyle/>
                    <a:p>
                      <a:pPr algn="ctr"/>
                      <a:endParaRPr lang="en-GB" sz="1600" noProof="0">
                        <a:solidFill>
                          <a:schemeClr val="accent1"/>
                        </a:solidFill>
                      </a:endParaRPr>
                    </a:p>
                  </a:txBody>
                  <a:tcPr anchor="ctr"/>
                </a:tc>
                <a:extLst>
                  <a:ext uri="{0D108BD9-81ED-4DB2-BD59-A6C34878D82A}">
                    <a16:rowId xmlns:a16="http://schemas.microsoft.com/office/drawing/2014/main" val="457331343"/>
                  </a:ext>
                </a:extLst>
              </a:tr>
              <a:tr h="482877">
                <a:tc>
                  <a:txBody>
                    <a:bodyPr/>
                    <a:lstStyle/>
                    <a:p>
                      <a:pPr algn="l"/>
                      <a:r>
                        <a:rPr lang="en-GB" sz="1600" noProof="0">
                          <a:solidFill>
                            <a:schemeClr val="accent1"/>
                          </a:solidFill>
                        </a:rPr>
                        <a:t>MPAN issues post CP373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noProof="0">
                          <a:solidFill>
                            <a:schemeClr val="accent1"/>
                          </a:solidFill>
                        </a:rPr>
                        <a:t>Operational Process</a:t>
                      </a:r>
                    </a:p>
                  </a:txBody>
                  <a:tcPr anchor="ctr"/>
                </a:tc>
                <a:tc>
                  <a:txBody>
                    <a:bodyPr/>
                    <a:lstStyle/>
                    <a:p>
                      <a:pPr algn="ctr"/>
                      <a:r>
                        <a:rPr lang="en-GB" sz="1600" noProof="0">
                          <a:solidFill>
                            <a:schemeClr val="accent1"/>
                          </a:solidFill>
                        </a:rPr>
                        <a:t>11</a:t>
                      </a:r>
                    </a:p>
                  </a:txBody>
                  <a:tcPr anchor="ctr"/>
                </a:tc>
                <a:tc>
                  <a:txBody>
                    <a:bodyPr/>
                    <a:lstStyle/>
                    <a:p>
                      <a:pPr algn="ctr"/>
                      <a:endParaRPr lang="en-GB" sz="1600" noProof="0">
                        <a:solidFill>
                          <a:schemeClr val="accent1"/>
                        </a:solidFill>
                      </a:endParaRPr>
                    </a:p>
                  </a:txBody>
                  <a:tcPr anchor="ctr"/>
                </a:tc>
                <a:extLst>
                  <a:ext uri="{0D108BD9-81ED-4DB2-BD59-A6C34878D82A}">
                    <a16:rowId xmlns:a16="http://schemas.microsoft.com/office/drawing/2014/main" val="1805977771"/>
                  </a:ext>
                </a:extLst>
              </a:tr>
              <a:tr h="648060">
                <a:tc>
                  <a:txBody>
                    <a:bodyPr/>
                    <a:lstStyle/>
                    <a:p>
                      <a:pPr algn="l"/>
                      <a:r>
                        <a:rPr lang="en-GB" sz="1600" noProof="0">
                          <a:solidFill>
                            <a:schemeClr val="accent1"/>
                          </a:solidFill>
                        </a:rPr>
                        <a:t>Foreign Currency Methodology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noProof="0">
                          <a:solidFill>
                            <a:schemeClr val="accent1"/>
                          </a:solidFill>
                        </a:rPr>
                        <a:t>Operational Process</a:t>
                      </a:r>
                    </a:p>
                  </a:txBody>
                  <a:tcPr anchor="ctr"/>
                </a:tc>
                <a:tc>
                  <a:txBody>
                    <a:bodyPr/>
                    <a:lstStyle/>
                    <a:p>
                      <a:pPr algn="ctr"/>
                      <a:r>
                        <a:rPr lang="en-GB" sz="1600" noProof="0">
                          <a:solidFill>
                            <a:schemeClr val="accent1"/>
                          </a:solidFill>
                        </a:rPr>
                        <a:t>11</a:t>
                      </a:r>
                    </a:p>
                  </a:txBody>
                  <a:tcPr anchor="ctr"/>
                </a:tc>
                <a:tc>
                  <a:txBody>
                    <a:bodyPr/>
                    <a:lstStyle/>
                    <a:p>
                      <a:pPr algn="ctr"/>
                      <a:endParaRPr lang="en-GB" sz="1600" noProof="0">
                        <a:solidFill>
                          <a:schemeClr val="accent1"/>
                        </a:solidFill>
                      </a:endParaRPr>
                    </a:p>
                  </a:txBody>
                  <a:tcPr anchor="ctr"/>
                </a:tc>
                <a:extLst>
                  <a:ext uri="{0D108BD9-81ED-4DB2-BD59-A6C34878D82A}">
                    <a16:rowId xmlns:a16="http://schemas.microsoft.com/office/drawing/2014/main" val="2642621478"/>
                  </a:ext>
                </a:extLst>
              </a:tr>
            </a:tbl>
          </a:graphicData>
        </a:graphic>
      </p:graphicFrame>
    </p:spTree>
    <p:extLst>
      <p:ext uri="{BB962C8B-B14F-4D97-AF65-F5344CB8AC3E}">
        <p14:creationId xmlns:p14="http://schemas.microsoft.com/office/powerpoint/2010/main" val="1794566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D5961-CC2A-C18F-D2AE-10F6EB1DC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16B28F-3B74-768B-4BF5-C1F90C866E0A}"/>
              </a:ext>
            </a:extLst>
          </p:cNvPr>
          <p:cNvSpPr>
            <a:spLocks noGrp="1"/>
          </p:cNvSpPr>
          <p:nvPr>
            <p:ph type="title"/>
          </p:nvPr>
        </p:nvSpPr>
        <p:spPr/>
        <p:txBody>
          <a:bodyPr>
            <a:normAutofit/>
          </a:bodyPr>
          <a:lstStyle/>
          <a:p>
            <a:r>
              <a:rPr lang="en-GB" noProof="0"/>
              <a:t> </a:t>
            </a:r>
          </a:p>
        </p:txBody>
      </p:sp>
      <p:sp>
        <p:nvSpPr>
          <p:cNvPr id="6" name="object 5">
            <a:extLst>
              <a:ext uri="{FF2B5EF4-FFF2-40B4-BE49-F238E27FC236}">
                <a16:creationId xmlns:a16="http://schemas.microsoft.com/office/drawing/2014/main" id="{3FAE0ABD-64B5-5A91-830E-C716633AB765}"/>
              </a:ext>
            </a:extLst>
          </p:cNvPr>
          <p:cNvSpPr/>
          <p:nvPr/>
        </p:nvSpPr>
        <p:spPr>
          <a:xfrm>
            <a:off x="5133661" y="366341"/>
            <a:ext cx="6147171" cy="6147171"/>
          </a:xfrm>
          <a:prstGeom prst="ellipse">
            <a:avLst/>
          </a:prstGeom>
          <a:ln w="12700">
            <a:solidFill>
              <a:schemeClr val="bg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24288AA0-6503-B51E-5E31-8826A9E9E272}"/>
              </a:ext>
            </a:extLst>
          </p:cNvPr>
          <p:cNvSpPr txBox="1"/>
          <p:nvPr/>
        </p:nvSpPr>
        <p:spPr>
          <a:xfrm>
            <a:off x="252187" y="1210902"/>
            <a:ext cx="11813917" cy="464742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9008C"/>
                </a:solidFill>
                <a:effectLst/>
                <a:uLnTx/>
                <a:uFillTx/>
                <a:latin typeface="Arial" panose="020B0604020202020204" pitchFamily="34" charset="0"/>
                <a:ea typeface="+mn-ea"/>
                <a:cs typeface="+mn-cs"/>
              </a:rPr>
              <a:t>For any support or additional information, you can contact: </a:t>
            </a:r>
            <a:r>
              <a:rPr kumimoji="0" lang="en-GB" sz="1800" b="0" i="0" u="none" strike="noStrike" kern="1200" cap="none" spc="0" normalizeH="0" baseline="0" noProof="0">
                <a:ln>
                  <a:noFill/>
                </a:ln>
                <a:solidFill>
                  <a:srgbClr val="09008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CMAG@Elexon.co.uk</a:t>
            </a:r>
            <a:r>
              <a:rPr kumimoji="0" lang="en-GB" sz="1600" b="0" i="0" u="none" strike="noStrike" kern="1200" cap="none" spc="0" normalizeH="0" baseline="0" noProof="0">
                <a:ln>
                  <a:noFill/>
                </a:ln>
                <a:solidFill>
                  <a:srgbClr val="09008C"/>
                </a:solidFill>
                <a:effectLst/>
                <a:uLnTx/>
                <a:uFillTx/>
                <a:latin typeface="Arial" panose="020B0604020202020204" pitchFamily="34" charset="0"/>
                <a:ea typeface="+mn-ea"/>
                <a:cs typeface="+mn-cs"/>
              </a:rPr>
              <a:t>​</a:t>
            </a:r>
            <a:endParaRPr kumimoji="0" lang="en-GB" sz="1800" b="0" i="0" u="none" strike="noStrike" kern="1200" cap="none" spc="0" normalizeH="0" baseline="0" noProof="0">
              <a:ln>
                <a:noFill/>
              </a:ln>
              <a:solidFill>
                <a:srgbClr val="09008C"/>
              </a:solidFill>
              <a:effectLst/>
              <a:uLnTx/>
              <a:uFillTx/>
              <a:latin typeface="Segoe UI" panose="020B050204020402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9008C"/>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9008C"/>
                </a:solidFill>
                <a:effectLst/>
                <a:uLnTx/>
                <a:uFillTx/>
                <a:latin typeface="Arial" panose="020B0604020202020204" pitchFamily="34" charset="0"/>
                <a:ea typeface="+mn-ea"/>
                <a:cs typeface="+mn-cs"/>
              </a:rPr>
              <a:t>Before raising a Change Proposal, you can also raise a </a:t>
            </a:r>
            <a:r>
              <a:rPr kumimoji="0" lang="en-GB" sz="1800" b="1" i="0" u="none" strike="noStrike" kern="1200" cap="none" spc="0" normalizeH="0" baseline="0" noProof="0">
                <a:ln>
                  <a:noFill/>
                </a:ln>
                <a:solidFill>
                  <a:srgbClr val="09008C"/>
                </a:solidFill>
                <a:effectLst/>
                <a:uLnTx/>
                <a:uFillTx/>
                <a:latin typeface="Arial" panose="020B0604020202020204" pitchFamily="34" charset="0"/>
                <a:ea typeface="+mn-ea"/>
                <a:cs typeface="+mn-cs"/>
              </a:rPr>
              <a:t>CMAG Surgery Item</a:t>
            </a:r>
            <a:r>
              <a:rPr kumimoji="0" lang="en-GB" sz="1800" b="0" i="0" u="none" strike="noStrike" kern="1200" cap="none" spc="0" normalizeH="0" baseline="0" noProof="0">
                <a:ln>
                  <a:noFill/>
                </a:ln>
                <a:solidFill>
                  <a:srgbClr val="09008C"/>
                </a:solidFill>
                <a:effectLst/>
                <a:uLnTx/>
                <a:uFillTx/>
                <a:latin typeface="Arial" panose="020B0604020202020204" pitchFamily="34" charset="0"/>
                <a:ea typeface="+mn-ea"/>
                <a:cs typeface="+mn-cs"/>
              </a:rPr>
              <a:t>. This allows you to discuss/workshop an idea with CM experts before formally raising a Change Proposal.</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9008C"/>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9008C"/>
                </a:solidFill>
                <a:effectLst/>
                <a:uLnTx/>
                <a:uFillTx/>
                <a:latin typeface="Arial" panose="020B0604020202020204" pitchFamily="34" charset="0"/>
                <a:ea typeface="+mn-ea"/>
                <a:cs typeface="+mn-cs"/>
              </a:rPr>
              <a:t>To formally enable CMAG to assess, develop, and recommend changes to the CM Rules, please complete a </a:t>
            </a:r>
            <a:r>
              <a:rPr kumimoji="0" lang="en-GB" sz="1800" b="0" i="0" u="none" strike="noStrike" kern="1200" cap="none" spc="0" normalizeH="0" baseline="0" noProof="0">
                <a:ln>
                  <a:noFill/>
                </a:ln>
                <a:solidFill>
                  <a:srgbClr val="09008C"/>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CM Rules Change Proposal Template</a:t>
            </a:r>
            <a:r>
              <a:rPr kumimoji="0" lang="en-GB" sz="1800" b="0" i="0" u="none" strike="noStrike" kern="1200" cap="none" spc="0" normalizeH="0" baseline="0" noProof="0">
                <a:ln>
                  <a:noFill/>
                </a:ln>
                <a:solidFill>
                  <a:srgbClr val="09008C"/>
                </a:solidFill>
                <a:effectLst/>
                <a:uLnTx/>
                <a:uFillTx/>
                <a:latin typeface="Arial" panose="020B0604020202020204" pitchFamily="34" charset="0"/>
                <a:ea typeface="+mn-ea"/>
                <a:cs typeface="+mn-cs"/>
              </a:rPr>
              <a:t>. This will also allow the CMAG Secretariat to provide support and guidance in developing the proposal, along with our CM Delivery Partners. ​​</a:t>
            </a:r>
            <a:endParaRPr kumimoji="0" lang="en-GB" sz="1800" b="0" i="0" u="none" strike="noStrike" kern="1200" cap="none" spc="0" normalizeH="0" baseline="0" noProof="0">
              <a:ln>
                <a:noFill/>
              </a:ln>
              <a:solidFill>
                <a:srgbClr val="09008C"/>
              </a:solidFill>
              <a:effectLst/>
              <a:uLnTx/>
              <a:uFillTx/>
              <a:latin typeface="Segoe UI" panose="020B050204020402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9008C"/>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9008C"/>
                </a:solidFill>
                <a:effectLst/>
                <a:uLnTx/>
                <a:uFillTx/>
                <a:latin typeface="Arial" panose="020B0604020202020204" pitchFamily="34" charset="0"/>
                <a:ea typeface="+mn-ea"/>
                <a:cs typeface="+mn-cs"/>
              </a:rPr>
              <a:t>Additional information on how to raise a Change Proposal can be found online via: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9008C"/>
              </a:solidFill>
              <a:effectLst/>
              <a:uLnTx/>
              <a:uFillTx/>
              <a:latin typeface="Arial" panose="020B0604020202020204" pitchFamily="34" charset="0"/>
              <a:ea typeface="+mn-ea"/>
              <a:cs typeface="+mn-cs"/>
            </a:endParaRPr>
          </a:p>
          <a:p>
            <a:pPr marL="1200150" marR="0" lvl="2"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9008C"/>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The Change Process for the Capacity Market Rules – Guidance </a:t>
            </a:r>
            <a:r>
              <a:rPr kumimoji="0" lang="en-GB" sz="1800" b="0" i="0" u="none" strike="noStrike" kern="1200" cap="none" spc="0" normalizeH="0" baseline="0" noProof="0">
                <a:ln>
                  <a:noFill/>
                </a:ln>
                <a:solidFill>
                  <a:srgbClr val="09008C"/>
                </a:solidFill>
                <a:effectLst/>
                <a:uLnTx/>
                <a:uFillTx/>
                <a:latin typeface="Arial" panose="020B0604020202020204" pitchFamily="34" charset="0"/>
                <a:ea typeface="+mn-ea"/>
                <a:cs typeface="+mn-cs"/>
              </a:rPr>
              <a:t>(Ofgem webpage).​</a:t>
            </a:r>
          </a:p>
          <a:p>
            <a:pPr marL="1200150" marR="0" lvl="2"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800" b="0" i="0" u="none" strike="noStrike" kern="1200" cap="none" spc="0" normalizeH="0" baseline="0" noProof="0">
              <a:ln>
                <a:noFill/>
              </a:ln>
              <a:solidFill>
                <a:srgbClr val="09008C"/>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9008C"/>
                </a:solidFill>
                <a:effectLst/>
                <a:uLnTx/>
                <a:uFillTx/>
                <a:latin typeface="Arial" panose="020B0604020202020204" pitchFamily="34" charset="0"/>
                <a:ea typeface="+mn-ea"/>
                <a:cs typeface="+mn-cs"/>
              </a:rPr>
              <a:t>​</a:t>
            </a:r>
            <a:endParaRPr kumimoji="0" lang="en-GB" sz="1800" b="0" i="0" u="none" strike="noStrike" kern="1200" cap="none" spc="0" normalizeH="0" baseline="0" noProof="0">
              <a:ln>
                <a:noFill/>
              </a:ln>
              <a:solidFill>
                <a:srgbClr val="09008C"/>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9008C"/>
                </a:solidFill>
                <a:effectLst/>
                <a:uLnTx/>
                <a:uFillTx/>
                <a:latin typeface="Arial" panose="020B0604020202020204" pitchFamily="34" charset="0"/>
                <a:ea typeface="+mn-ea"/>
                <a:cs typeface="+mn-cs"/>
              </a:rPr>
              <a:t>Ofgem has shared that they are committing to a minimum of one consultation per year, OR once a sufficient number of Change Proposals (around 5 or 6) are ready for consultation.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140385AD-2984-9C4E-70F9-2091591DF16E}"/>
              </a:ext>
            </a:extLst>
          </p:cNvPr>
          <p:cNvSpPr txBox="1"/>
          <p:nvPr/>
        </p:nvSpPr>
        <p:spPr>
          <a:xfrm>
            <a:off x="252187" y="223916"/>
            <a:ext cx="11687626" cy="6617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700" b="0" i="0" u="none" strike="noStrike" kern="1200" cap="none" spc="0" normalizeH="0" baseline="0" noProof="0">
                <a:ln>
                  <a:noFill/>
                </a:ln>
                <a:solidFill>
                  <a:srgbClr val="000000"/>
                </a:solidFill>
                <a:effectLst/>
                <a:uLnTx/>
                <a:uFillTx/>
                <a:latin typeface="Arial" panose="020B0604020202020204"/>
                <a:ea typeface="+mn-ea"/>
                <a:cs typeface="Arial"/>
              </a:rPr>
              <a:t>Forward Work Plan</a:t>
            </a:r>
          </a:p>
        </p:txBody>
      </p:sp>
      <p:sp>
        <p:nvSpPr>
          <p:cNvPr id="3" name="Slide Number Placeholder 2">
            <a:extLst>
              <a:ext uri="{FF2B5EF4-FFF2-40B4-BE49-F238E27FC236}">
                <a16:creationId xmlns:a16="http://schemas.microsoft.com/office/drawing/2014/main" id="{D7A86FF1-2150-330E-0A8E-07A6AD1A87A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5E98F6-8FA4-B044-B643-EDB11A311320}" type="slidenum">
              <a:rPr kumimoji="0" lang="en-GB"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52264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FC9A-AF44-9769-8A06-CE2AE3BA484A}"/>
              </a:ext>
            </a:extLst>
          </p:cNvPr>
          <p:cNvSpPr>
            <a:spLocks noGrp="1"/>
          </p:cNvSpPr>
          <p:nvPr>
            <p:ph type="ctrTitle"/>
          </p:nvPr>
        </p:nvSpPr>
        <p:spPr>
          <a:xfrm>
            <a:off x="381396" y="902617"/>
            <a:ext cx="3723879" cy="1228714"/>
          </a:xfrm>
        </p:spPr>
        <p:txBody>
          <a:bodyPr>
            <a:noAutofit/>
          </a:bodyPr>
          <a:lstStyle/>
          <a:p>
            <a:r>
              <a:rPr lang="en-GB" sz="3700" noProof="0"/>
              <a:t>AOB and meeting close</a:t>
            </a:r>
          </a:p>
        </p:txBody>
      </p:sp>
      <p:sp>
        <p:nvSpPr>
          <p:cNvPr id="16" name="Subtitle 15">
            <a:extLst>
              <a:ext uri="{FF2B5EF4-FFF2-40B4-BE49-F238E27FC236}">
                <a16:creationId xmlns:a16="http://schemas.microsoft.com/office/drawing/2014/main" id="{42C71E59-CCE5-144F-5805-8BF7FB1AAB52}"/>
              </a:ext>
            </a:extLst>
          </p:cNvPr>
          <p:cNvSpPr>
            <a:spLocks noGrp="1"/>
          </p:cNvSpPr>
          <p:nvPr>
            <p:ph type="subTitle" idx="1"/>
          </p:nvPr>
        </p:nvSpPr>
        <p:spPr>
          <a:xfrm>
            <a:off x="381396" y="2565239"/>
            <a:ext cx="3723879" cy="1123602"/>
          </a:xfrm>
        </p:spPr>
        <p:txBody>
          <a:bodyPr vert="horz" lIns="0" tIns="0" rIns="0" bIns="0" rtlCol="0" anchor="t">
            <a:noAutofit/>
          </a:bodyPr>
          <a:lstStyle/>
          <a:p>
            <a:r>
              <a:rPr lang="en-GB" noProof="0">
                <a:ea typeface="+mn-lt"/>
                <a:cs typeface="+mn-lt"/>
              </a:rPr>
              <a:t> </a:t>
            </a:r>
          </a:p>
        </p:txBody>
      </p:sp>
      <p:pic>
        <p:nvPicPr>
          <p:cNvPr id="4" name="Picture Placeholder 3"/>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57" b="57"/>
          <a:stretch>
            <a:fillRect/>
          </a:stretch>
        </p:blipFill>
        <p:spPr/>
      </p:pic>
    </p:spTree>
    <p:extLst>
      <p:ext uri="{BB962C8B-B14F-4D97-AF65-F5344CB8AC3E}">
        <p14:creationId xmlns:p14="http://schemas.microsoft.com/office/powerpoint/2010/main" val="1855678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a:t>Thank You</a:t>
            </a:r>
          </a:p>
        </p:txBody>
      </p:sp>
    </p:spTree>
    <p:extLst>
      <p:ext uri="{BB962C8B-B14F-4D97-AF65-F5344CB8AC3E}">
        <p14:creationId xmlns:p14="http://schemas.microsoft.com/office/powerpoint/2010/main" val="1325004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13BC9-F87C-0D75-49FA-B0A57D0701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F93FB7-5CE0-34B5-C79A-73C6291521C3}"/>
              </a:ext>
            </a:extLst>
          </p:cNvPr>
          <p:cNvSpPr>
            <a:spLocks noGrp="1"/>
          </p:cNvSpPr>
          <p:nvPr>
            <p:ph type="title"/>
          </p:nvPr>
        </p:nvSpPr>
        <p:spPr/>
        <p:txBody>
          <a:bodyPr/>
          <a:lstStyle/>
          <a:p>
            <a:r>
              <a:rPr lang="en-GB"/>
              <a:t>Updated legal text – amended from CP388</a:t>
            </a:r>
          </a:p>
        </p:txBody>
      </p:sp>
      <p:sp>
        <p:nvSpPr>
          <p:cNvPr id="3" name="Slide Number Placeholder 2">
            <a:extLst>
              <a:ext uri="{FF2B5EF4-FFF2-40B4-BE49-F238E27FC236}">
                <a16:creationId xmlns:a16="http://schemas.microsoft.com/office/drawing/2014/main" id="{0773CD7B-5525-2F38-20A9-8BD48E209C0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0DF9ED-8BA0-410B-84D1-2D8774E69E9E}" type="slidenum">
              <a:rPr kumimoji="0" lang="en-GB" altLang="en-US" sz="900" b="0" i="0" u="none" strike="noStrike" kern="1200" cap="none" spc="0" normalizeH="0" baseline="0" noProof="0" smtClean="0">
                <a:ln>
                  <a:noFill/>
                </a:ln>
                <a:solidFill>
                  <a:srgbClr val="495965"/>
                </a:solidFill>
                <a:effectLst/>
                <a:uLnTx/>
                <a:uFillTx/>
                <a:latin typeface="Verdana" panose="020B0604030504040204" pitchFamily="34" charset="0"/>
                <a:ea typeface="Verdan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altLang="en-US" sz="900" b="0" i="0" u="none" strike="noStrike" kern="1200" cap="none" spc="0" normalizeH="0" baseline="0" noProof="0">
              <a:ln>
                <a:noFill/>
              </a:ln>
              <a:solidFill>
                <a:srgbClr val="495965"/>
              </a:solidFill>
              <a:effectLst/>
              <a:uLnTx/>
              <a:uFillTx/>
              <a:latin typeface="Verdana" panose="020B0604030504040204" pitchFamily="34" charset="0"/>
              <a:ea typeface="Verdana" panose="020B0604030504040204" pitchFamily="34" charset="0"/>
            </a:endParaRPr>
          </a:p>
        </p:txBody>
      </p:sp>
      <p:sp>
        <p:nvSpPr>
          <p:cNvPr id="7" name="Rectangle 1">
            <a:extLst>
              <a:ext uri="{FF2B5EF4-FFF2-40B4-BE49-F238E27FC236}">
                <a16:creationId xmlns:a16="http://schemas.microsoft.com/office/drawing/2014/main" id="{5D44F94C-7216-F4D1-3FEC-B4AF2F885C6B}"/>
              </a:ext>
            </a:extLst>
          </p:cNvPr>
          <p:cNvSpPr>
            <a:spLocks noChangeArrowheads="1"/>
          </p:cNvSpPr>
          <p:nvPr/>
        </p:nvSpPr>
        <p:spPr bwMode="auto">
          <a:xfrm>
            <a:off x="3044825" y="2425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68" name="BJPseudoFooter">
            <a:extLst>
              <a:ext uri="{FF2B5EF4-FFF2-40B4-BE49-F238E27FC236}">
                <a16:creationId xmlns:a16="http://schemas.microsoft.com/office/drawing/2014/main" id="{FF238893-6558-6747-4D09-2F7ADA5821A3}"/>
              </a:ext>
            </a:extLst>
          </p:cNvPr>
          <p:cNvSpPr txBox="1"/>
          <p:nvPr>
            <p:custDataLst>
              <p:tags r:id="rId1"/>
            </p:custDataLst>
          </p:nvPr>
        </p:nvSpPr>
        <p:spPr>
          <a:xfrm>
            <a:off x="5863404" y="6488668"/>
            <a:ext cx="465192" cy="369332"/>
          </a:xfrm>
          <a:prstGeom prst="rect">
            <a:avLst/>
          </a:prstGeom>
          <a:noFill/>
        </p:spPr>
        <p:txBody>
          <a:bodyPr vert="horz"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a:t>
            </a:r>
          </a:p>
        </p:txBody>
      </p:sp>
      <p:sp>
        <p:nvSpPr>
          <p:cNvPr id="5" name="TextBox 4">
            <a:extLst>
              <a:ext uri="{FF2B5EF4-FFF2-40B4-BE49-F238E27FC236}">
                <a16:creationId xmlns:a16="http://schemas.microsoft.com/office/drawing/2014/main" id="{0D34964A-FFAD-43FB-64B4-D424EC41A866}"/>
              </a:ext>
            </a:extLst>
          </p:cNvPr>
          <p:cNvSpPr txBox="1"/>
          <p:nvPr/>
        </p:nvSpPr>
        <p:spPr>
          <a:xfrm>
            <a:off x="180157" y="1298278"/>
            <a:ext cx="11730640" cy="47112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Here is the text already consulted on: (redline changes, generally to the text introduced under CP388)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3.7.3(</a:t>
            </a:r>
            <a:r>
              <a:rPr kumimoji="0" lang="en-GB" sz="10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aza</a:t>
            </a: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 For the Prequalification Window during </a:t>
            </a:r>
            <a:r>
              <a:rPr kumimoji="0" lang="en-GB" sz="1000" b="0" i="0" u="none" strike="sng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2025 </a:t>
            </a:r>
            <a:r>
              <a:rPr kumimoji="0" lang="en-GB" sz="10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2026 </a:t>
            </a: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only, an Applicant in respect of a T-4 Auction which is a New Build CMU that is or will be a Transmission CMU (a “relevant CMU”) and </a:t>
            </a:r>
            <a:r>
              <a:rPr kumimoji="0" lang="en-GB" sz="1000" b="0" i="0" u="none" strike="sng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is unable</a:t>
            </a:r>
            <a:r>
              <a:rPr kumimoji="0" lang="en-GB" sz="10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 does not have a Grid Connection Agreement that would allow the Applicant </a:t>
            </a: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to give the confirmation in Rule 3.7.3(a)(</a:t>
            </a:r>
            <a:r>
              <a:rPr kumimoji="0" lang="en-GB" sz="10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i</a:t>
            </a: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 </a:t>
            </a:r>
            <a:r>
              <a:rPr kumimoji="0" lang="en-GB" sz="10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or does not intend to rely on that Grid Connection Agreement for Prequalification, </a:t>
            </a: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may, instead of complying with Rule 3.7.3(a):</a:t>
            </a: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50000"/>
              </a:lnSpc>
              <a:spcBef>
                <a:spcPts val="60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a:t>
            </a:r>
            <a:r>
              <a:rPr kumimoji="0" lang="en-GB" sz="10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i</a:t>
            </a: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  provide with their Application: </a:t>
            </a: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50000"/>
              </a:lnSpc>
              <a:spcBef>
                <a:spcPts val="60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(aa)  a copy of the current Grid Connection Agreement, </a:t>
            </a:r>
            <a:r>
              <a:rPr kumimoji="0" lang="en-GB" sz="10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if they have one, </a:t>
            </a: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for each Generating Unit comprising the CMU </a:t>
            </a:r>
            <a:r>
              <a:rPr kumimoji="0" lang="en-GB" sz="10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or, if they do not have a Grid Connection Agreement, then a declaration confirming they do not have one;</a:t>
            </a: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  </a:t>
            </a: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50000"/>
              </a:lnSpc>
              <a:spcBef>
                <a:spcPts val="60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(bb)  a declaration that, </a:t>
            </a:r>
            <a:r>
              <a:rPr kumimoji="0" lang="en-GB" sz="10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in 2025 or 2026, </a:t>
            </a: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the Applicant has applied for </a:t>
            </a:r>
            <a:r>
              <a:rPr kumimoji="0" lang="en-GB" sz="1000" b="0" i="0" u="none" strike="sng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an</a:t>
            </a:r>
            <a:r>
              <a:rPr kumimoji="0" lang="en-GB" sz="10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a new, modified or</a:t>
            </a: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 advanced connection date that would enable the Generating Units comprised in the relevant CMU to comply with the requirements under Rule 3.7.3(a)(</a:t>
            </a:r>
            <a:r>
              <a:rPr kumimoji="0" lang="en-GB" sz="10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i</a:t>
            </a: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 and will, if that </a:t>
            </a:r>
            <a:r>
              <a:rPr kumimoji="0" lang="en-GB" sz="1000" b="0" i="0" u="none" strike="sng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advanced </a:t>
            </a:r>
            <a:r>
              <a:rPr kumimoji="0" lang="en-GB" sz="10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connection date </a:t>
            </a: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is granted, provide a copy of the revised Grid Connection Agreement on or before the date that is </a:t>
            </a:r>
            <a:r>
              <a:rPr kumimoji="0" lang="en-GB" sz="1000" b="0" i="0" u="none" strike="sng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16 </a:t>
            </a:r>
            <a:r>
              <a:rPr kumimoji="0" lang="en-GB" sz="10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22 </a:t>
            </a: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Working Days prior to the commencement of the first Bidding Window for the T-4 Auction for the </a:t>
            </a:r>
            <a:r>
              <a:rPr kumimoji="0" lang="en-GB" sz="1000" b="0" i="0" u="none" strike="sng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2029/2030</a:t>
            </a:r>
            <a:r>
              <a:rPr kumimoji="0" lang="en-GB" sz="10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 2030/2031 </a:t>
            </a: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Delivery Year; and </a:t>
            </a: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50000"/>
              </a:lnSpc>
              <a:spcBef>
                <a:spcPts val="60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(cc) evidence of its request to the National Energy System Operator for </a:t>
            </a:r>
            <a:r>
              <a:rPr kumimoji="0" lang="en-GB" sz="10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a connection date that would enable the Generating Units comprised in the relevant CMU to comply with the requirements under Rule 3.7.3(a)(</a:t>
            </a:r>
            <a:r>
              <a:rPr kumimoji="0" lang="en-GB" sz="1000" b="0" i="0" u="none" strike="noStrike" kern="1200" cap="none" spc="0" normalizeH="0" baseline="0" noProof="0" err="1">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i</a:t>
            </a:r>
            <a:r>
              <a:rPr kumimoji="0" lang="en-GB" sz="10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 </a:t>
            </a: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and a copy of the receipt issued confirming submission of the connection application.</a:t>
            </a: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50000"/>
              </a:lnSpc>
              <a:spcBef>
                <a:spcPts val="60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(ii) on or before the date that is </a:t>
            </a:r>
            <a:r>
              <a:rPr kumimoji="0" lang="en-GB" sz="1000" b="0" i="0" u="none" strike="sng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16</a:t>
            </a:r>
            <a:r>
              <a:rPr kumimoji="0" lang="en-GB" sz="10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 22 </a:t>
            </a: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Working Days prior to the commencement of the first Bidding Window for the T-4 Auction for </a:t>
            </a:r>
            <a:r>
              <a:rPr kumimoji="0" lang="en-GB" sz="1000" b="0" i="0" u="none" strike="sng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2029/2030</a:t>
            </a:r>
            <a:r>
              <a:rPr kumimoji="0" lang="en-GB" sz="10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 2030/2031 </a:t>
            </a: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Delivery Year, provide a copy of the revised Grid Connection Agreement with a connection date that would enable the Generating Units comprising the CMU to comply with requirements under </a:t>
            </a:r>
            <a:r>
              <a:rPr kumimoji="0" lang="en-GB" sz="1000" b="0" i="0" u="none" strike="sngStrike" kern="1200" cap="none" spc="0" normalizeH="0" baseline="0" noProof="0" err="1">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r</a:t>
            </a:r>
            <a:r>
              <a:rPr kumimoji="0" lang="en-GB" sz="1000" b="0" i="0" u="none" strike="noStrike" kern="1200" cap="none" spc="0" normalizeH="0" baseline="0" noProof="0" err="1">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R</a:t>
            </a:r>
            <a:r>
              <a:rPr kumimoji="0" lang="en-GB" sz="10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ule</a:t>
            </a: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 3.7.3(a)(</a:t>
            </a:r>
            <a:r>
              <a:rPr kumimoji="0" lang="en-GB" sz="10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i</a:t>
            </a: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a:t>
            </a: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50000"/>
              </a:lnSpc>
              <a:spcBef>
                <a:spcPts val="60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It is also necessary to add paragraph 3.7.3(</a:t>
            </a:r>
            <a:r>
              <a:rPr kumimoji="0" lang="en-GB" sz="1000" b="0" i="0" u="none" strike="noStrike" kern="1200" cap="none" spc="0" normalizeH="0" baseline="0" noProof="0" err="1">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aza</a:t>
            </a:r>
            <a:r>
              <a:rPr kumimoji="0" lang="en-GB" sz="10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)(iii) as follows to address some uncertainties in the earlier 2025 prequalification window process:</a:t>
            </a: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50000"/>
              </a:lnSpc>
              <a:spcBef>
                <a:spcPts val="600"/>
              </a:spcBef>
              <a:spcAft>
                <a:spcPts val="0"/>
              </a:spcAft>
              <a:buClrTx/>
              <a:buSzTx/>
              <a:buFontTx/>
              <a:buNone/>
              <a:tabLst/>
              <a:defRPr/>
            </a:pPr>
            <a:r>
              <a:rPr kumimoji="0" lang="en-GB" sz="10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3.7.3(</a:t>
            </a:r>
            <a:r>
              <a:rPr kumimoji="0" lang="en-GB" sz="1000" b="0" i="0" u="none" strike="noStrike" kern="1200" cap="none" spc="0" normalizeH="0" baseline="0" noProof="0" err="1">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aza</a:t>
            </a:r>
            <a:r>
              <a:rPr kumimoji="0" lang="en-GB" sz="10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)(iii)  provide with their Application a declaration that: </a:t>
            </a: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2057400" marR="0" lvl="4" indent="-228600" algn="l" defTabSz="914400" rtl="0" eaLnBrk="1" fontAlgn="auto" latinLnBrk="0" hangingPunct="1">
              <a:lnSpc>
                <a:spcPct val="150000"/>
              </a:lnSpc>
              <a:spcBef>
                <a:spcPts val="0"/>
              </a:spcBef>
              <a:spcAft>
                <a:spcPts val="800"/>
              </a:spcAft>
              <a:buClrTx/>
              <a:buSzTx/>
              <a:buFont typeface="+mj-lt"/>
              <a:buAutoNum type="alphaLcParenBoth"/>
              <a:tabLst/>
              <a:defRPr/>
            </a:pPr>
            <a:r>
              <a:rPr kumimoji="0" lang="en-GB" sz="10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confirms that, by complying with requirements under Rule 3.7.3(</a:t>
            </a:r>
            <a:r>
              <a:rPr kumimoji="0" lang="en-GB" sz="1000" b="0" i="0" u="none" strike="noStrike" kern="1200" cap="none" spc="0" normalizeH="0" baseline="0" noProof="0" err="1">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aza</a:t>
            </a:r>
            <a:r>
              <a:rPr kumimoji="0" lang="en-GB" sz="10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a:t>
            </a:r>
            <a:r>
              <a:rPr kumimoji="0" lang="en-GB" sz="1000" b="0" i="0" u="none" strike="noStrike" kern="1200" cap="none" spc="0" normalizeH="0" baseline="0" noProof="0" err="1">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i</a:t>
            </a:r>
            <a:r>
              <a:rPr kumimoji="0" lang="en-GB" sz="10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)(aa)-(cc), their intention is to apply for conditional prequalification; and </a:t>
            </a: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2057400" marR="0" lvl="4" indent="-228600" algn="l" defTabSz="914400" rtl="0" eaLnBrk="1" fontAlgn="auto" latinLnBrk="0" hangingPunct="1">
              <a:lnSpc>
                <a:spcPct val="150000"/>
              </a:lnSpc>
              <a:spcBef>
                <a:spcPts val="0"/>
              </a:spcBef>
              <a:spcAft>
                <a:spcPts val="800"/>
              </a:spcAft>
              <a:buClrTx/>
              <a:buSzTx/>
              <a:buFont typeface="+mj-lt"/>
              <a:buAutoNum type="alphaLcParenBoth"/>
              <a:tabLst/>
              <a:defRPr/>
            </a:pPr>
            <a:r>
              <a:rPr kumimoji="0" lang="en-GB" sz="10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if they have submitted a GCA which complies with Rule 3.7.3(a)(</a:t>
            </a:r>
            <a:r>
              <a:rPr kumimoji="0" lang="en-GB" sz="1000" b="0" i="0" u="none" strike="noStrike" kern="1200" cap="none" spc="0" normalizeH="0" baseline="0" noProof="0" err="1">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i</a:t>
            </a:r>
            <a:r>
              <a:rPr kumimoji="0" lang="en-GB" sz="10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 confirms whether they intend for their Application to be considered for Prequalification on the basis of this originally submitted GCA , if they do not meet the requirements of the conditional prequalification 22 Working Days prior to the commencement of the first Bidding Window for the T-4 Auction</a:t>
            </a: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318788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8B814-EA30-A9B3-CB92-8FDB164065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908B53-EF24-C7C1-7E4A-0BA88DF5F446}"/>
              </a:ext>
            </a:extLst>
          </p:cNvPr>
          <p:cNvSpPr>
            <a:spLocks noGrp="1"/>
          </p:cNvSpPr>
          <p:nvPr>
            <p:ph type="title"/>
          </p:nvPr>
        </p:nvSpPr>
        <p:spPr/>
        <p:txBody>
          <a:bodyPr/>
          <a:lstStyle/>
          <a:p>
            <a:r>
              <a:rPr lang="en-GB"/>
              <a:t>Updated legal text - additions</a:t>
            </a:r>
          </a:p>
        </p:txBody>
      </p:sp>
      <p:sp>
        <p:nvSpPr>
          <p:cNvPr id="3" name="Slide Number Placeholder 2">
            <a:extLst>
              <a:ext uri="{FF2B5EF4-FFF2-40B4-BE49-F238E27FC236}">
                <a16:creationId xmlns:a16="http://schemas.microsoft.com/office/drawing/2014/main" id="{AEC0C927-76AD-8284-EEB6-536ECA8280E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0DF9ED-8BA0-410B-84D1-2D8774E69E9E}" type="slidenum">
              <a:rPr kumimoji="0" lang="en-GB" altLang="en-US" sz="900" b="0" i="0" u="none" strike="noStrike" kern="1200" cap="none" spc="0" normalizeH="0" baseline="0" noProof="0" smtClean="0">
                <a:ln>
                  <a:noFill/>
                </a:ln>
                <a:solidFill>
                  <a:srgbClr val="495965"/>
                </a:solidFill>
                <a:effectLst/>
                <a:uLnTx/>
                <a:uFillTx/>
                <a:latin typeface="Verdana" panose="020B0604030504040204" pitchFamily="34" charset="0"/>
                <a:ea typeface="Verdan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altLang="en-US" sz="900" b="0" i="0" u="none" strike="noStrike" kern="1200" cap="none" spc="0" normalizeH="0" baseline="0" noProof="0">
              <a:ln>
                <a:noFill/>
              </a:ln>
              <a:solidFill>
                <a:srgbClr val="495965"/>
              </a:solidFill>
              <a:effectLst/>
              <a:uLnTx/>
              <a:uFillTx/>
              <a:latin typeface="Verdana" panose="020B0604030504040204" pitchFamily="34" charset="0"/>
              <a:ea typeface="Verdana" panose="020B0604030504040204" pitchFamily="34" charset="0"/>
            </a:endParaRPr>
          </a:p>
        </p:txBody>
      </p:sp>
      <p:sp>
        <p:nvSpPr>
          <p:cNvPr id="7" name="Rectangle 1">
            <a:extLst>
              <a:ext uri="{FF2B5EF4-FFF2-40B4-BE49-F238E27FC236}">
                <a16:creationId xmlns:a16="http://schemas.microsoft.com/office/drawing/2014/main" id="{749F54FB-41B2-74D1-F231-25B5505FC357}"/>
              </a:ext>
            </a:extLst>
          </p:cNvPr>
          <p:cNvSpPr>
            <a:spLocks noChangeArrowheads="1"/>
          </p:cNvSpPr>
          <p:nvPr/>
        </p:nvSpPr>
        <p:spPr bwMode="auto">
          <a:xfrm>
            <a:off x="3044825" y="2425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68" name="BJPseudoFooter">
            <a:extLst>
              <a:ext uri="{FF2B5EF4-FFF2-40B4-BE49-F238E27FC236}">
                <a16:creationId xmlns:a16="http://schemas.microsoft.com/office/drawing/2014/main" id="{58B88A10-570B-78C8-3613-F8984FA1BB6A}"/>
              </a:ext>
            </a:extLst>
          </p:cNvPr>
          <p:cNvSpPr txBox="1"/>
          <p:nvPr>
            <p:custDataLst>
              <p:tags r:id="rId1"/>
            </p:custDataLst>
          </p:nvPr>
        </p:nvSpPr>
        <p:spPr>
          <a:xfrm>
            <a:off x="5863404" y="6488668"/>
            <a:ext cx="465192" cy="369332"/>
          </a:xfrm>
          <a:prstGeom prst="rect">
            <a:avLst/>
          </a:prstGeom>
          <a:noFill/>
        </p:spPr>
        <p:txBody>
          <a:bodyPr vert="horz"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       
  </a:t>
            </a:r>
          </a:p>
        </p:txBody>
      </p:sp>
      <p:sp>
        <p:nvSpPr>
          <p:cNvPr id="5" name="TextBox 4">
            <a:extLst>
              <a:ext uri="{FF2B5EF4-FFF2-40B4-BE49-F238E27FC236}">
                <a16:creationId xmlns:a16="http://schemas.microsoft.com/office/drawing/2014/main" id="{B9B13213-132A-A179-1773-006F38D4C521}"/>
              </a:ext>
            </a:extLst>
          </p:cNvPr>
          <p:cNvSpPr txBox="1"/>
          <p:nvPr/>
        </p:nvSpPr>
        <p:spPr>
          <a:xfrm>
            <a:off x="174257" y="1144475"/>
            <a:ext cx="11866325" cy="56858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Then this is the part that  we are proposing to add: (redline changes plus purple text post-consultation)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Firstly, paragraph 4.7C.1 added under CP388 was amended to change the dates. We are considering removing (b) from this to balance the new ability of any qualifying projects awaiting Gate 2 offers to participate by requiring  all connection agreements to be signed before the auctions take place – as would normally be the case:</a:t>
            </a:r>
          </a:p>
          <a:p>
            <a:pPr marL="0" marR="0" lvl="0" indent="0" algn="l" defTabSz="914400" rtl="0" eaLnBrk="1" fontAlgn="auto" latinLnBrk="0" hangingPunct="1">
              <a:lnSpc>
                <a:spcPct val="150000"/>
              </a:lnSpc>
              <a:spcBef>
                <a:spcPts val="60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4.7C.1: An Applicant that has provided with its Application a declaration pursuant to Rule 3.7.3(</a:t>
            </a:r>
            <a:r>
              <a:rPr kumimoji="0" lang="en-GB" sz="10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aza</a:t>
            </a: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a:t>
            </a:r>
            <a:r>
              <a:rPr kumimoji="0" lang="en-GB" sz="10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i</a:t>
            </a: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)(bb) must provide to the Delivery Body no later than </a:t>
            </a:r>
            <a:r>
              <a:rPr kumimoji="0" lang="en-GB" sz="1000" b="0" i="0" u="none" strike="sng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16</a:t>
            </a:r>
            <a:r>
              <a:rPr kumimoji="0" lang="en-GB" sz="10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 22 </a:t>
            </a: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Working Days prior to the commencement of the first Bidding Window for the T-4 Auction for the </a:t>
            </a:r>
            <a:r>
              <a:rPr kumimoji="0" lang="en-GB" sz="1000" b="0" i="0" u="none" strike="sng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2029/2030</a:t>
            </a:r>
            <a:r>
              <a:rPr kumimoji="0" lang="en-GB" sz="10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Aptos" panose="020B0004020202020204" pitchFamily="34" charset="0"/>
              </a:rPr>
              <a:t> 2030/2031 </a:t>
            </a: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Delivery Year</a:t>
            </a:r>
            <a:r>
              <a:rPr kumimoji="0" lang="en-GB" sz="1000" b="0" i="0" u="none" strike="sng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Aptos" panose="020B0004020202020204" pitchFamily="34" charset="0"/>
              </a:rPr>
              <a:t>:  </a:t>
            </a: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838200" marR="0" lvl="0" indent="-457200" algn="l" defTabSz="914400" rtl="0" eaLnBrk="1" fontAlgn="auto" latinLnBrk="0" hangingPunct="1">
              <a:lnSpc>
                <a:spcPct val="150000"/>
              </a:lnSpc>
              <a:spcBef>
                <a:spcPts val="600"/>
              </a:spcBef>
              <a:spcAft>
                <a:spcPts val="0"/>
              </a:spcAft>
              <a:buClrTx/>
              <a:buSzTx/>
              <a:buFontTx/>
              <a:buNone/>
              <a:tabLst/>
              <a:defRPr/>
            </a:pPr>
            <a:r>
              <a:rPr kumimoji="0" lang="en-GB" sz="1000" b="0" i="0" u="none" strike="sng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Aptos" panose="020B0004020202020204" pitchFamily="34" charset="0"/>
              </a:rPr>
              <a:t>(a)</a:t>
            </a:r>
            <a:r>
              <a:rPr kumimoji="0" lang="en-GB" sz="1000" b="0"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Aptos" panose="020B0004020202020204" pitchFamily="34" charset="0"/>
              </a:rPr>
              <a:t>  </a:t>
            </a: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the revised Grid Connection Agreement for each Generating Unit comprised in the CMU evidencing the capacity requirements in 3.7.3(a)(</a:t>
            </a:r>
            <a:r>
              <a:rPr kumimoji="0" lang="en-GB" sz="1000" b="0" i="0" u="none" strike="noStrike" kern="1200" cap="none" spc="0" normalizeH="0" baseline="0" noProof="0" err="1">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i</a:t>
            </a:r>
            <a:r>
              <a:rPr kumimoji="0" lang="en-GB" sz="1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ptos" panose="020B0004020202020204" pitchFamily="34" charset="0"/>
              </a:rPr>
              <a:t>).</a:t>
            </a:r>
            <a:r>
              <a:rPr kumimoji="0" lang="en-GB" sz="1000" b="0" i="0" u="none" strike="sng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Aptos" panose="020B0004020202020204" pitchFamily="34" charset="0"/>
              </a:rPr>
              <a:t>; or</a:t>
            </a:r>
            <a:r>
              <a:rPr kumimoji="0" lang="en-GB" sz="1000" b="0"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Aptos" panose="020B0004020202020204" pitchFamily="34" charset="0"/>
              </a:rPr>
              <a:t> </a:t>
            </a: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50000"/>
              </a:lnSpc>
              <a:spcBef>
                <a:spcPts val="600"/>
              </a:spcBef>
              <a:spcAft>
                <a:spcPts val="0"/>
              </a:spcAft>
              <a:buClrTx/>
              <a:buSzTx/>
              <a:buFontTx/>
              <a:buNone/>
              <a:tabLst/>
              <a:defRPr/>
            </a:pPr>
            <a:r>
              <a:rPr kumimoji="0" lang="en-GB" sz="1000" b="0" i="0" u="none" strike="sng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Aptos" panose="020B0004020202020204" pitchFamily="34" charset="0"/>
              </a:rPr>
              <a:t>(b) where the applicant is unable to provide a signed copy of the revised Grid Connection Agreement, the unsigned revised Grid Connection Agreement for each Generating Unit comprised in the CMU evidencing the capacity requirements in 3.7.3(a)(</a:t>
            </a:r>
            <a:r>
              <a:rPr kumimoji="0" lang="en-GB" sz="1000" b="0" i="0" u="none" strike="sngStrike" kern="1200" cap="none" spc="0" normalizeH="0" baseline="0" noProof="0" err="1">
                <a:ln>
                  <a:noFill/>
                </a:ln>
                <a:solidFill>
                  <a:srgbClr val="7030A0"/>
                </a:solidFill>
                <a:effectLst/>
                <a:uLnTx/>
                <a:uFillTx/>
                <a:latin typeface="Times New Roman" panose="02020603050405020304" pitchFamily="18" charset="0"/>
                <a:ea typeface="Times New Roman" panose="02020603050405020304" pitchFamily="18" charset="0"/>
                <a:cs typeface="Aptos" panose="020B0004020202020204" pitchFamily="34" charset="0"/>
              </a:rPr>
              <a:t>i</a:t>
            </a:r>
            <a:r>
              <a:rPr kumimoji="0" lang="en-GB" sz="1000" b="0" i="0" u="none" strike="sng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Aptos" panose="020B0004020202020204" pitchFamily="34" charset="0"/>
              </a:rPr>
              <a:t>).</a:t>
            </a: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50000"/>
              </a:lnSpc>
              <a:spcBef>
                <a:spcPts val="60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Further additional text is required setting out the process around a Gate 2 Connection Agreement that may not have been available during prequalification:</a:t>
            </a: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381000" marR="0" lvl="0" indent="0" algn="l" defTabSz="914400" rtl="0" eaLnBrk="1" fontAlgn="auto" latinLnBrk="0" hangingPunct="1">
              <a:lnSpc>
                <a:spcPct val="150000"/>
              </a:lnSpc>
              <a:spcBef>
                <a:spcPts val="600"/>
              </a:spcBef>
              <a:spcAft>
                <a:spcPts val="0"/>
              </a:spcAft>
              <a:buClrTx/>
              <a:buSzTx/>
              <a:buFontTx/>
              <a:buNone/>
              <a:tabLst/>
              <a:defRPr/>
            </a:pPr>
            <a:r>
              <a:rPr kumimoji="0" lang="en-GB" sz="1000" b="0"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Aptos" panose="020B0004020202020204" pitchFamily="34" charset="0"/>
              </a:rPr>
              <a:t>3.7.3(</a:t>
            </a:r>
            <a:r>
              <a:rPr kumimoji="0" lang="en-GB" sz="1000" b="0" i="0" u="none" strike="noStrike" kern="1200" cap="none" spc="0" normalizeH="0" baseline="0" noProof="0" err="1">
                <a:ln>
                  <a:noFill/>
                </a:ln>
                <a:solidFill>
                  <a:srgbClr val="7030A0"/>
                </a:solidFill>
                <a:effectLst/>
                <a:uLnTx/>
                <a:uFillTx/>
                <a:latin typeface="Times New Roman" panose="02020603050405020304" pitchFamily="18" charset="0"/>
                <a:ea typeface="Times New Roman" panose="02020603050405020304" pitchFamily="18" charset="0"/>
                <a:cs typeface="Aptos" panose="020B0004020202020204" pitchFamily="34" charset="0"/>
              </a:rPr>
              <a:t>azb</a:t>
            </a:r>
            <a:r>
              <a:rPr kumimoji="0" lang="en-GB" sz="1000" b="0"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Aptos" panose="020B0004020202020204" pitchFamily="34" charset="0"/>
              </a:rPr>
              <a:t>) For the Prequalification Window during 2026 only, an Applicant which is a New Build CMU that complies with Rules 3.7.3(a), 3.7.3(aa), or 3.7.3(b) by providing a Grid Connection Agreement or Distribution Connection Agreement that is not a Post-Reform Gate 2 Connection Agreement must:</a:t>
            </a: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381000" marR="0" lvl="0" indent="0" algn="l" defTabSz="914400" rtl="0" eaLnBrk="1" fontAlgn="auto" latinLnBrk="0" hangingPunct="1">
              <a:lnSpc>
                <a:spcPct val="150000"/>
              </a:lnSpc>
              <a:spcBef>
                <a:spcPts val="600"/>
              </a:spcBef>
              <a:spcAft>
                <a:spcPts val="0"/>
              </a:spcAft>
              <a:buClrTx/>
              <a:buSzTx/>
              <a:buFontTx/>
              <a:buNone/>
              <a:tabLst/>
              <a:defRPr/>
            </a:pPr>
            <a:r>
              <a:rPr kumimoji="0" lang="en-GB" sz="1000" b="0"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Aptos" panose="020B0004020202020204" pitchFamily="34" charset="0"/>
              </a:rPr>
              <a:t>(</a:t>
            </a:r>
            <a:r>
              <a:rPr kumimoji="0" lang="en-GB" sz="1000" b="0" i="0" u="none" strike="noStrike" kern="1200" cap="none" spc="0" normalizeH="0" baseline="0" noProof="0" err="1">
                <a:ln>
                  <a:noFill/>
                </a:ln>
                <a:solidFill>
                  <a:srgbClr val="7030A0"/>
                </a:solidFill>
                <a:effectLst/>
                <a:uLnTx/>
                <a:uFillTx/>
                <a:latin typeface="Times New Roman" panose="02020603050405020304" pitchFamily="18" charset="0"/>
                <a:ea typeface="Times New Roman" panose="02020603050405020304" pitchFamily="18" charset="0"/>
                <a:cs typeface="Aptos" panose="020B0004020202020204" pitchFamily="34" charset="0"/>
              </a:rPr>
              <a:t>i</a:t>
            </a:r>
            <a:r>
              <a:rPr kumimoji="0" lang="en-GB" sz="1000" b="0"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Aptos" panose="020B0004020202020204" pitchFamily="34" charset="0"/>
              </a:rPr>
              <a:t>) provide a declaration with their Application that the Grid Connection Agreement or Distribution Connection Agreement it has provided is not a Post-Reform Gate 2 Connection Agreement, and that the Applicant does not possess a Post-Reform Gate 2 Connection Agreement that would comply with requirements under Rules 3.7.3(a), 3.7.3(aa), or 3.7.3(b); and</a:t>
            </a: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381000" marR="0" lvl="0" indent="0" algn="l" defTabSz="914400" rtl="0" eaLnBrk="1" fontAlgn="auto" latinLnBrk="0" hangingPunct="1">
              <a:lnSpc>
                <a:spcPct val="150000"/>
              </a:lnSpc>
              <a:spcBef>
                <a:spcPts val="600"/>
              </a:spcBef>
              <a:spcAft>
                <a:spcPts val="0"/>
              </a:spcAft>
              <a:buClrTx/>
              <a:buSzTx/>
              <a:buFontTx/>
              <a:buNone/>
              <a:tabLst/>
              <a:defRPr/>
            </a:pPr>
            <a:r>
              <a:rPr kumimoji="0" lang="en-GB" sz="1000" b="0"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Aptos" panose="020B0004020202020204" pitchFamily="34" charset="0"/>
              </a:rPr>
              <a:t>(ii) on or before the date that is 22 Working Days prior to the commencement of the first Bidding Window for the relevant Auction, provide a copy of the Post-Reform Gate 2 Connection Agreement with a connection date that would enable the Generating Units comprising the CMU to comply with requirements under Rules 3.7.3(a), 3.7.3(aa), or 3.7.3(b).</a:t>
            </a: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50000"/>
              </a:lnSpc>
              <a:spcBef>
                <a:spcPts val="60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This also necessitates the addition of a further Rule following 4.7C.1:</a:t>
            </a: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381000" marR="0" lvl="0" indent="0" algn="l" defTabSz="914400" rtl="0" eaLnBrk="1" fontAlgn="auto" latinLnBrk="0" hangingPunct="1">
              <a:lnSpc>
                <a:spcPct val="150000"/>
              </a:lnSpc>
              <a:spcBef>
                <a:spcPts val="600"/>
              </a:spcBef>
              <a:spcAft>
                <a:spcPts val="0"/>
              </a:spcAft>
              <a:buClrTx/>
              <a:buSzTx/>
              <a:buFontTx/>
              <a:buNone/>
              <a:tabLst/>
              <a:defRPr/>
            </a:pPr>
            <a:r>
              <a:rPr kumimoji="0" lang="en-GB" sz="1000" b="0"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Aptos" panose="020B0004020202020204" pitchFamily="34" charset="0"/>
              </a:rPr>
              <a:t>4.7C.2 An Applicant that has provided with its Application a declaration pursuant to 3.7.3(</a:t>
            </a:r>
            <a:r>
              <a:rPr kumimoji="0" lang="en-GB" sz="1000" b="0" i="0" u="none" strike="noStrike" kern="1200" cap="none" spc="0" normalizeH="0" baseline="0" noProof="0" err="1">
                <a:ln>
                  <a:noFill/>
                </a:ln>
                <a:solidFill>
                  <a:srgbClr val="7030A0"/>
                </a:solidFill>
                <a:effectLst/>
                <a:uLnTx/>
                <a:uFillTx/>
                <a:latin typeface="Times New Roman" panose="02020603050405020304" pitchFamily="18" charset="0"/>
                <a:ea typeface="Times New Roman" panose="02020603050405020304" pitchFamily="18" charset="0"/>
                <a:cs typeface="Aptos" panose="020B0004020202020204" pitchFamily="34" charset="0"/>
              </a:rPr>
              <a:t>azb</a:t>
            </a:r>
            <a:r>
              <a:rPr kumimoji="0" lang="en-GB" sz="1000" b="0"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Aptos" panose="020B0004020202020204" pitchFamily="34" charset="0"/>
              </a:rPr>
              <a:t>)(</a:t>
            </a:r>
            <a:r>
              <a:rPr kumimoji="0" lang="en-GB" sz="1000" b="0" i="0" u="none" strike="noStrike" kern="1200" cap="none" spc="0" normalizeH="0" baseline="0" noProof="0" err="1">
                <a:ln>
                  <a:noFill/>
                </a:ln>
                <a:solidFill>
                  <a:srgbClr val="7030A0"/>
                </a:solidFill>
                <a:effectLst/>
                <a:uLnTx/>
                <a:uFillTx/>
                <a:latin typeface="Times New Roman" panose="02020603050405020304" pitchFamily="18" charset="0"/>
                <a:ea typeface="Times New Roman" panose="02020603050405020304" pitchFamily="18" charset="0"/>
                <a:cs typeface="Aptos" panose="020B0004020202020204" pitchFamily="34" charset="0"/>
              </a:rPr>
              <a:t>i</a:t>
            </a:r>
            <a:r>
              <a:rPr kumimoji="0" lang="en-GB" sz="1000" b="0"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Aptos" panose="020B0004020202020204" pitchFamily="34" charset="0"/>
              </a:rPr>
              <a:t>) must provide to the Delivery Body no later than 22 Working Days prior to the commencement of the first Bidding Window for the relevant Auction the Post-Reform Gate 2 Connection Agreement for each Generating Unit comprised in the CMU evidencing the capacity requirements in Rules 3.7.3(a), 3.7.3(aa), or 3.7.3(b).</a:t>
            </a: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50000"/>
              </a:lnSpc>
              <a:spcBef>
                <a:spcPts val="60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Additionally, the following definition will be added to Rule 1.2.1:</a:t>
            </a: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381000" marR="0" lvl="0" indent="0" algn="l" defTabSz="914400" rtl="0" eaLnBrk="1" fontAlgn="auto" latinLnBrk="0" hangingPunct="1">
              <a:lnSpc>
                <a:spcPct val="150000"/>
              </a:lnSpc>
              <a:spcBef>
                <a:spcPts val="600"/>
              </a:spcBef>
              <a:spcAft>
                <a:spcPts val="0"/>
              </a:spcAft>
              <a:buClrTx/>
              <a:buSzTx/>
              <a:buFontTx/>
              <a:buNone/>
              <a:tabLst/>
              <a:defRPr/>
            </a:pPr>
            <a:r>
              <a:rPr kumimoji="0" lang="en-GB" sz="1000" b="1"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Aptos" panose="020B0004020202020204" pitchFamily="34" charset="0"/>
              </a:rPr>
              <a:t>Post-Reform Gate 2 Connection Agreement</a:t>
            </a:r>
            <a:r>
              <a:rPr kumimoji="0" lang="en-GB" sz="1000" b="0" i="0" u="none" strike="noStrike" kern="1200" cap="none" spc="0" normalizeH="0" baseline="0" noProof="0">
                <a:ln>
                  <a:noFill/>
                </a:ln>
                <a:solidFill>
                  <a:srgbClr val="7030A0"/>
                </a:solidFill>
                <a:effectLst/>
                <a:uLnTx/>
                <a:uFillTx/>
                <a:latin typeface="Times New Roman" panose="02020603050405020304" pitchFamily="18" charset="0"/>
                <a:ea typeface="Times New Roman" panose="02020603050405020304" pitchFamily="18" charset="0"/>
                <a:cs typeface="Aptos" panose="020B0004020202020204" pitchFamily="34" charset="0"/>
              </a:rPr>
              <a:t> means a Distribution Connection Agreement or Grid Connection Agreement that has been modified by the DNO or System Operator following the Connections Reform Gate 2 to Whole Queue process and thus includes an Agreement to Vary badged in recitals as being the Gate 2 Modification.</a:t>
            </a: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691082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sz="1600" b="0" noProof="0"/>
              <a:t>Welcome and Apologies</a:t>
            </a:r>
          </a:p>
        </p:txBody>
      </p:sp>
      <p:sp>
        <p:nvSpPr>
          <p:cNvPr id="3" name="Title 2"/>
          <p:cNvSpPr>
            <a:spLocks noGrp="1"/>
          </p:cNvSpPr>
          <p:nvPr>
            <p:ph type="title"/>
          </p:nvPr>
        </p:nvSpPr>
        <p:spPr/>
        <p:txBody>
          <a:bodyPr/>
          <a:lstStyle/>
          <a:p>
            <a:r>
              <a:rPr lang="en-GB" noProof="0"/>
              <a:t>Standing Items</a:t>
            </a:r>
          </a:p>
        </p:txBody>
      </p:sp>
      <p:sp>
        <p:nvSpPr>
          <p:cNvPr id="5" name="Slide Number Placeholder 4"/>
          <p:cNvSpPr>
            <a:spLocks noGrp="1"/>
          </p:cNvSpPr>
          <p:nvPr>
            <p:ph type="sldNum" sz="quarter" idx="12"/>
          </p:nvPr>
        </p:nvSpPr>
        <p:spPr/>
        <p:txBody>
          <a:bodyPr/>
          <a:lstStyle/>
          <a:p>
            <a:fld id="{7D5E98F6-8FA4-B044-B643-EDB11A311320}" type="slidenum">
              <a:rPr lang="en-GB" noProof="0" smtClean="0"/>
              <a:pPr/>
              <a:t>7</a:t>
            </a:fld>
            <a:endParaRPr lang="en-GB" noProof="0"/>
          </a:p>
        </p:txBody>
      </p:sp>
      <p:sp>
        <p:nvSpPr>
          <p:cNvPr id="6" name="Text Placeholder 5"/>
          <p:cNvSpPr>
            <a:spLocks noGrp="1"/>
          </p:cNvSpPr>
          <p:nvPr>
            <p:ph type="body" sz="quarter" idx="15"/>
          </p:nvPr>
        </p:nvSpPr>
        <p:spPr/>
        <p:txBody>
          <a:bodyPr/>
          <a:lstStyle/>
          <a:p>
            <a:r>
              <a:rPr lang="en-GB" noProof="0"/>
              <a:t>1</a:t>
            </a:r>
          </a:p>
        </p:txBody>
      </p:sp>
      <p:sp>
        <p:nvSpPr>
          <p:cNvPr id="7" name="Text Placeholder 6"/>
          <p:cNvSpPr>
            <a:spLocks noGrp="1"/>
          </p:cNvSpPr>
          <p:nvPr>
            <p:ph type="body" sz="quarter" idx="25"/>
          </p:nvPr>
        </p:nvSpPr>
        <p:spPr/>
        <p:txBody>
          <a:bodyPr/>
          <a:lstStyle/>
          <a:p>
            <a:pPr>
              <a:lnSpc>
                <a:spcPct val="85000"/>
              </a:lnSpc>
              <a:spcBef>
                <a:spcPct val="0"/>
              </a:spcBef>
            </a:pPr>
            <a:r>
              <a:rPr lang="en-GB" sz="1600" b="0" noProof="0"/>
              <a:t>CM Representative Updates​</a:t>
            </a:r>
          </a:p>
          <a:p>
            <a:pPr marL="342900" indent="-342900">
              <a:lnSpc>
                <a:spcPct val="85000"/>
              </a:lnSpc>
              <a:spcBef>
                <a:spcPct val="0"/>
              </a:spcBef>
              <a:buFont typeface="Arial" panose="020B0604020202020204" pitchFamily="34" charset="0"/>
              <a:buChar char="•"/>
            </a:pPr>
            <a:r>
              <a:rPr lang="en-GB" sz="1600" b="0" noProof="0"/>
              <a:t>CMSB​</a:t>
            </a:r>
          </a:p>
          <a:p>
            <a:pPr marL="342900" indent="-342900">
              <a:lnSpc>
                <a:spcPct val="85000"/>
              </a:lnSpc>
              <a:spcBef>
                <a:spcPct val="0"/>
              </a:spcBef>
              <a:buFont typeface="Arial" panose="020B0604020202020204" pitchFamily="34" charset="0"/>
              <a:buChar char="•"/>
            </a:pPr>
            <a:r>
              <a:rPr lang="en-GB" sz="1600" b="0" noProof="0"/>
              <a:t>EMR DB​</a:t>
            </a:r>
          </a:p>
          <a:p>
            <a:pPr marL="342900" indent="-342900">
              <a:lnSpc>
                <a:spcPct val="85000"/>
              </a:lnSpc>
              <a:spcBef>
                <a:spcPct val="0"/>
              </a:spcBef>
              <a:buFont typeface="Arial" panose="020B0604020202020204" pitchFamily="34" charset="0"/>
              <a:buChar char="•"/>
            </a:pPr>
            <a:r>
              <a:rPr lang="en-GB" sz="1600" b="0" noProof="0"/>
              <a:t>Ofgem​</a:t>
            </a:r>
          </a:p>
          <a:p>
            <a:pPr marL="342900" indent="-342900">
              <a:lnSpc>
                <a:spcPct val="85000"/>
              </a:lnSpc>
              <a:spcBef>
                <a:spcPct val="0"/>
              </a:spcBef>
              <a:buFont typeface="Arial" panose="020B0604020202020204" pitchFamily="34" charset="0"/>
              <a:buChar char="•"/>
            </a:pPr>
            <a:r>
              <a:rPr lang="en-GB" sz="1600" b="0" noProof="0"/>
              <a:t>DESNZ</a:t>
            </a:r>
          </a:p>
          <a:p>
            <a:endParaRPr lang="en-GB" noProof="0"/>
          </a:p>
        </p:txBody>
      </p:sp>
      <p:sp>
        <p:nvSpPr>
          <p:cNvPr id="8" name="Text Placeholder 7"/>
          <p:cNvSpPr>
            <a:spLocks noGrp="1"/>
          </p:cNvSpPr>
          <p:nvPr>
            <p:ph type="body" sz="quarter" idx="26"/>
          </p:nvPr>
        </p:nvSpPr>
        <p:spPr/>
        <p:txBody>
          <a:bodyPr/>
          <a:lstStyle/>
          <a:p>
            <a:r>
              <a:rPr lang="en-GB" noProof="0"/>
              <a:t>2</a:t>
            </a:r>
          </a:p>
        </p:txBody>
      </p:sp>
      <p:sp>
        <p:nvSpPr>
          <p:cNvPr id="9" name="Text Placeholder 8"/>
          <p:cNvSpPr>
            <a:spLocks noGrp="1"/>
          </p:cNvSpPr>
          <p:nvPr>
            <p:ph type="body" sz="quarter" idx="27"/>
          </p:nvPr>
        </p:nvSpPr>
        <p:spPr>
          <a:xfrm>
            <a:off x="10086992" y="3199899"/>
            <a:ext cx="2031077" cy="784255"/>
          </a:xfrm>
        </p:spPr>
        <p:txBody>
          <a:bodyPr/>
          <a:lstStyle/>
          <a:p>
            <a:pPr>
              <a:lnSpc>
                <a:spcPct val="85000"/>
              </a:lnSpc>
              <a:spcBef>
                <a:spcPct val="0"/>
              </a:spcBef>
            </a:pPr>
            <a:r>
              <a:rPr lang="en-GB" sz="1600" b="0" noProof="0"/>
              <a:t>Industry Feedback</a:t>
            </a:r>
          </a:p>
          <a:p>
            <a:endParaRPr lang="en-GB" noProof="0"/>
          </a:p>
        </p:txBody>
      </p:sp>
      <p:sp>
        <p:nvSpPr>
          <p:cNvPr id="10" name="Text Placeholder 9"/>
          <p:cNvSpPr>
            <a:spLocks noGrp="1"/>
          </p:cNvSpPr>
          <p:nvPr>
            <p:ph type="body" sz="quarter" idx="28"/>
          </p:nvPr>
        </p:nvSpPr>
        <p:spPr/>
        <p:txBody>
          <a:bodyPr/>
          <a:lstStyle/>
          <a:p>
            <a:r>
              <a:rPr lang="en-GB" noProof="0"/>
              <a:t>3</a:t>
            </a:r>
          </a:p>
        </p:txBody>
      </p:sp>
      <p:sp>
        <p:nvSpPr>
          <p:cNvPr id="11" name="Text Placeholder 10"/>
          <p:cNvSpPr>
            <a:spLocks noGrp="1"/>
          </p:cNvSpPr>
          <p:nvPr>
            <p:ph type="body" sz="quarter" idx="29"/>
          </p:nvPr>
        </p:nvSpPr>
        <p:spPr>
          <a:xfrm>
            <a:off x="7889141" y="3199900"/>
            <a:ext cx="2023685" cy="784255"/>
          </a:xfrm>
        </p:spPr>
        <p:txBody>
          <a:bodyPr/>
          <a:lstStyle/>
          <a:p>
            <a:pPr>
              <a:lnSpc>
                <a:spcPct val="85000"/>
              </a:lnSpc>
              <a:spcBef>
                <a:spcPct val="0"/>
              </a:spcBef>
            </a:pPr>
            <a:r>
              <a:rPr lang="en-GB" sz="1400" b="0" noProof="0"/>
              <a:t>CMAG Secretariat </a:t>
            </a:r>
          </a:p>
          <a:p>
            <a:pPr>
              <a:lnSpc>
                <a:spcPct val="85000"/>
              </a:lnSpc>
              <a:spcBef>
                <a:spcPct val="0"/>
              </a:spcBef>
            </a:pPr>
            <a:r>
              <a:rPr lang="en-GB" sz="1400" b="0" noProof="0"/>
              <a:t>Update​</a:t>
            </a:r>
          </a:p>
          <a:p>
            <a:endParaRPr lang="en-GB" noProof="0"/>
          </a:p>
        </p:txBody>
      </p:sp>
      <p:sp>
        <p:nvSpPr>
          <p:cNvPr id="12" name="Text Placeholder 11"/>
          <p:cNvSpPr>
            <a:spLocks noGrp="1"/>
          </p:cNvSpPr>
          <p:nvPr>
            <p:ph type="body" sz="quarter" idx="30"/>
          </p:nvPr>
        </p:nvSpPr>
        <p:spPr/>
        <p:txBody>
          <a:bodyPr/>
          <a:lstStyle/>
          <a:p>
            <a:r>
              <a:rPr lang="en-GB" noProof="0"/>
              <a:t>4</a:t>
            </a:r>
          </a:p>
        </p:txBody>
      </p:sp>
    </p:spTree>
    <p:extLst>
      <p:ext uri="{BB962C8B-B14F-4D97-AF65-F5344CB8AC3E}">
        <p14:creationId xmlns:p14="http://schemas.microsoft.com/office/powerpoint/2010/main" val="1516474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FC9A-AF44-9769-8A06-CE2AE3BA484A}"/>
              </a:ext>
            </a:extLst>
          </p:cNvPr>
          <p:cNvSpPr>
            <a:spLocks noGrp="1"/>
          </p:cNvSpPr>
          <p:nvPr>
            <p:ph type="ctrTitle"/>
          </p:nvPr>
        </p:nvSpPr>
        <p:spPr>
          <a:xfrm>
            <a:off x="381396" y="902617"/>
            <a:ext cx="3723879" cy="1228714"/>
          </a:xfrm>
        </p:spPr>
        <p:txBody>
          <a:bodyPr>
            <a:noAutofit/>
          </a:bodyPr>
          <a:lstStyle/>
          <a:p>
            <a:r>
              <a:rPr lang="en-GB" sz="3700" noProof="0"/>
              <a:t>Discussion Items (CMAG Surgery)</a:t>
            </a:r>
          </a:p>
        </p:txBody>
      </p:sp>
      <p:sp>
        <p:nvSpPr>
          <p:cNvPr id="16" name="Subtitle 15">
            <a:extLst>
              <a:ext uri="{FF2B5EF4-FFF2-40B4-BE49-F238E27FC236}">
                <a16:creationId xmlns:a16="http://schemas.microsoft.com/office/drawing/2014/main" id="{42C71E59-CCE5-144F-5805-8BF7FB1AAB52}"/>
              </a:ext>
            </a:extLst>
          </p:cNvPr>
          <p:cNvSpPr>
            <a:spLocks noGrp="1"/>
          </p:cNvSpPr>
          <p:nvPr>
            <p:ph type="subTitle" idx="1"/>
          </p:nvPr>
        </p:nvSpPr>
        <p:spPr>
          <a:xfrm>
            <a:off x="381396" y="2565239"/>
            <a:ext cx="3723879" cy="1123602"/>
          </a:xfrm>
        </p:spPr>
        <p:txBody>
          <a:bodyPr vert="horz" lIns="0" tIns="0" rIns="0" bIns="0" rtlCol="0" anchor="t">
            <a:noAutofit/>
          </a:bodyPr>
          <a:lstStyle/>
          <a:p>
            <a:r>
              <a:rPr lang="en-GB" noProof="0">
                <a:ea typeface="+mn-lt"/>
                <a:cs typeface="+mn-lt"/>
              </a:rPr>
              <a:t> </a:t>
            </a:r>
          </a:p>
        </p:txBody>
      </p:sp>
      <p:pic>
        <p:nvPicPr>
          <p:cNvPr id="7" name="Picture Placeholder 6"/>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67" b="67"/>
          <a:stretch>
            <a:fillRect/>
          </a:stretch>
        </p:blipFill>
        <p:spPr/>
      </p:pic>
    </p:spTree>
    <p:extLst>
      <p:ext uri="{BB962C8B-B14F-4D97-AF65-F5344CB8AC3E}">
        <p14:creationId xmlns:p14="http://schemas.microsoft.com/office/powerpoint/2010/main" val="741343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577F4-ED2B-0AC6-1DC5-6B122C547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09446E-00BD-E06F-7374-F2BB4EE1BE55}"/>
              </a:ext>
            </a:extLst>
          </p:cNvPr>
          <p:cNvSpPr>
            <a:spLocks noGrp="1"/>
          </p:cNvSpPr>
          <p:nvPr>
            <p:ph type="ctrTitle"/>
          </p:nvPr>
        </p:nvSpPr>
        <p:spPr>
          <a:xfrm>
            <a:off x="425532" y="1199575"/>
            <a:ext cx="11340935" cy="1691680"/>
          </a:xfrm>
        </p:spPr>
        <p:txBody>
          <a:bodyPr vert="horz" lIns="0" tIns="0" rIns="0" bIns="0" rtlCol="0" anchor="t">
            <a:noAutofit/>
          </a:bodyPr>
          <a:lstStyle/>
          <a:p>
            <a:br>
              <a:rPr lang="en-GB" sz="5400">
                <a:solidFill>
                  <a:schemeClr val="accent1"/>
                </a:solidFill>
                <a:ea typeface="+mj-lt"/>
                <a:cs typeface="+mj-lt"/>
              </a:rPr>
            </a:br>
            <a:endParaRPr lang="en-GB" noProof="0">
              <a:solidFill>
                <a:schemeClr val="accent1"/>
              </a:solidFill>
              <a:cs typeface="Arial"/>
            </a:endParaRPr>
          </a:p>
        </p:txBody>
      </p:sp>
      <p:sp>
        <p:nvSpPr>
          <p:cNvPr id="5" name="Title 1">
            <a:extLst>
              <a:ext uri="{FF2B5EF4-FFF2-40B4-BE49-F238E27FC236}">
                <a16:creationId xmlns:a16="http://schemas.microsoft.com/office/drawing/2014/main" id="{546D3A9E-2629-8B90-D972-EB907313537C}"/>
              </a:ext>
            </a:extLst>
          </p:cNvPr>
          <p:cNvSpPr txBox="1">
            <a:spLocks/>
          </p:cNvSpPr>
          <p:nvPr/>
        </p:nvSpPr>
        <p:spPr>
          <a:xfrm>
            <a:off x="577932" y="1351975"/>
            <a:ext cx="11340935" cy="1691680"/>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6300" kern="1200">
                <a:solidFill>
                  <a:schemeClr val="tx1"/>
                </a:solidFill>
                <a:latin typeface="+mj-lt"/>
                <a:ea typeface="+mj-ea"/>
                <a:cs typeface="+mj-cs"/>
              </a:defRPr>
            </a:lvl1pPr>
          </a:lstStyle>
          <a:p>
            <a:r>
              <a:rPr lang="en-GB" sz="5400">
                <a:solidFill>
                  <a:schemeClr val="accent1"/>
                </a:solidFill>
                <a:ea typeface="+mj-lt"/>
                <a:cs typeface="+mj-lt"/>
              </a:rPr>
              <a:t>CP373 follow-on items</a:t>
            </a:r>
            <a:br>
              <a:rPr lang="en-GB">
                <a:solidFill>
                  <a:schemeClr val="accent1"/>
                </a:solidFill>
                <a:ea typeface="+mj-lt"/>
                <a:cs typeface="+mj-lt"/>
              </a:rPr>
            </a:br>
            <a:endParaRPr lang="en-GB">
              <a:solidFill>
                <a:schemeClr val="accent1"/>
              </a:solidFill>
              <a:ea typeface="+mj-lt"/>
              <a:cs typeface="+mj-lt"/>
            </a:endParaRPr>
          </a:p>
          <a:p>
            <a:endParaRPr lang="en-GB">
              <a:solidFill>
                <a:schemeClr val="accent1"/>
              </a:solidFill>
              <a:cs typeface="Arial"/>
            </a:endParaRPr>
          </a:p>
        </p:txBody>
      </p:sp>
    </p:spTree>
    <p:extLst>
      <p:ext uri="{BB962C8B-B14F-4D97-AF65-F5344CB8AC3E}">
        <p14:creationId xmlns:p14="http://schemas.microsoft.com/office/powerpoint/2010/main" val="18373448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10;  "/>
  <p:tag name="BJHEADERFOOTERTEXTMARKING" val="       &#10;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10;  "/>
  <p:tag name="BJHEADERFOOTERTEXTMARKING" val="       &#10;  "/>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10;  "/>
  <p:tag name="BJHEADERFOOTERTEXTMARKING" val="       &#10;  "/>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10;  "/>
  <p:tag name="BJHEADERFOOTERTEXTMARKING" val="       &#10;  "/>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10;  "/>
  <p:tag name="BJHEADERFOOTERTEXTMARKING" val="       &#10;  "/>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10;  "/>
  <p:tag name="BJHEADERFOOTERTEXTMARKING" val="       &#10;  "/>
</p:tagLst>
</file>

<file path=ppt/theme/theme1.xml><?xml version="1.0" encoding="utf-8"?>
<a:theme xmlns:a="http://schemas.openxmlformats.org/drawingml/2006/main" name="Office Theme">
  <a:themeElements>
    <a:clrScheme name="Elexon 2024 1">
      <a:dk1>
        <a:srgbClr val="000000"/>
      </a:dk1>
      <a:lt1>
        <a:srgbClr val="FFFFFF"/>
      </a:lt1>
      <a:dk2>
        <a:srgbClr val="000000"/>
      </a:dk2>
      <a:lt2>
        <a:srgbClr val="FFFFFF"/>
      </a:lt2>
      <a:accent1>
        <a:srgbClr val="09008C"/>
      </a:accent1>
      <a:accent2>
        <a:srgbClr val="A4B3B7"/>
      </a:accent2>
      <a:accent3>
        <a:srgbClr val="DCF3E7"/>
      </a:accent3>
      <a:accent4>
        <a:srgbClr val="A0C4E9"/>
      </a:accent4>
      <a:accent5>
        <a:srgbClr val="E9E5E0"/>
      </a:accent5>
      <a:accent6>
        <a:srgbClr val="1B444B"/>
      </a:accent6>
      <a:hlink>
        <a:srgbClr val="9FC3E7"/>
      </a:hlink>
      <a:folHlink>
        <a:srgbClr val="0900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7222C05-36D5-4733-AFEA-0AC7B1F89F3F}" vid="{AADDE967-6AD7-4ECD-A5C7-2D84112E2EA0}"/>
    </a:ext>
  </a:extLst>
</a:theme>
</file>

<file path=ppt/theme/theme2.xml><?xml version="1.0" encoding="utf-8"?>
<a:theme xmlns:a="http://schemas.openxmlformats.org/drawingml/2006/main" name="LastSlid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16-9" id="{22FE2BA4-1159-4DBE-8206-768DC7B8C5FB}" vid="{66F9779A-7001-44DB-82B4-42881E125A1F}"/>
    </a:ext>
  </a:extLst>
</a:theme>
</file>

<file path=ppt/theme/theme4.xml><?xml version="1.0" encoding="utf-8"?>
<a:theme xmlns:a="http://schemas.openxmlformats.org/drawingml/2006/main" name="1_PresentationOfgem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16-9" id="{22FE2BA4-1159-4DBE-8206-768DC7B8C5FB}" vid="{FADB6858-2CE2-41B8-8ABC-A9572825443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D3EEDDB9E2784293B8571A117C90B7" ma:contentTypeVersion="18" ma:contentTypeDescription="Create a new document." ma:contentTypeScope="" ma:versionID="2b9b22b2172b968d7674aef51e4f6e14">
  <xsd:schema xmlns:xsd="http://www.w3.org/2001/XMLSchema" xmlns:xs="http://www.w3.org/2001/XMLSchema" xmlns:p="http://schemas.microsoft.com/office/2006/metadata/properties" xmlns:ns1="http://schemas.microsoft.com/sharepoint/v3" xmlns:ns2="68a604ef-f74f-4fcc-9cef-eaaf689172c0" xmlns:ns3="1817085a-3b0a-4735-a952-1f5b87cf4525" targetNamespace="http://schemas.microsoft.com/office/2006/metadata/properties" ma:root="true" ma:fieldsID="ce87e7aedaec7f15adc705b671cd9a05" ns1:_="" ns2:_="" ns3:_="">
    <xsd:import namespace="http://schemas.microsoft.com/sharepoint/v3"/>
    <xsd:import namespace="68a604ef-f74f-4fcc-9cef-eaaf689172c0"/>
    <xsd:import namespace="1817085a-3b0a-4735-a952-1f5b87cf45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Area"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a604ef-f74f-4fcc-9cef-eaaf689172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36ac460-1b41-4d49-ae05-51d014f57506"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Area" ma:index="22" nillable="true" ma:displayName="Area" ma:default="CMAG" ma:format="Dropdown" ma:internalName="Area">
      <xsd:simpleType>
        <xsd:restriction base="dms:Choice">
          <xsd:enumeration value="CMAG"/>
        </xsd:restrict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17085a-3b0a-4735-a952-1f5b87cf452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8633658-751f-44e3-b0f1-e73a336955b4}" ma:internalName="TaxCatchAll" ma:showField="CatchAllData" ma:web="1817085a-3b0a-4735-a952-1f5b87cf45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68a604ef-f74f-4fcc-9cef-eaaf689172c0">
      <Terms xmlns="http://schemas.microsoft.com/office/infopath/2007/PartnerControls"/>
    </lcf76f155ced4ddcb4097134ff3c332f>
    <TaxCatchAll xmlns="1817085a-3b0a-4735-a952-1f5b87cf4525" xsi:nil="true"/>
    <Area xmlns="68a604ef-f74f-4fcc-9cef-eaaf689172c0">CMAG</Area>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3229B2-6D0B-4841-8E24-E5A8AB29C915}">
  <ds:schemaRefs>
    <ds:schemaRef ds:uri="1817085a-3b0a-4735-a952-1f5b87cf4525"/>
    <ds:schemaRef ds:uri="68a604ef-f74f-4fcc-9cef-eaaf689172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9464541-7906-4E71-9EAD-6C37BE3BDE4F}">
  <ds:schemaRefs>
    <ds:schemaRef ds:uri="1817085a-3b0a-4735-a952-1f5b87cf4525"/>
    <ds:schemaRef ds:uri="68a604ef-f74f-4fcc-9cef-eaaf689172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7DCA067-73D3-43CE-9F3C-E6CA17588602}">
  <ds:schemaRefs>
    <ds:schemaRef ds:uri="http://schemas.microsoft.com/sharepoint/v3/contenttype/forms"/>
  </ds:schemaRefs>
</ds:datastoreItem>
</file>

<file path=docMetadata/LabelInfo.xml><?xml version="1.0" encoding="utf-8"?>
<clbl:labelList xmlns:clbl="http://schemas.microsoft.com/office/2020/mipLabelMetadata">
  <clbl:label id="{115df482-f0b7-43bf-9fda-c03ae6c03d92}" enabled="1" method="Privileged" siteId="{1a235385-5d29-40e1-96fd-bc5ec2706361}" removed="0"/>
</clbl:labelList>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Widescreen</PresentationFormat>
  <Slides>43</Slides>
  <Notes>16</Notes>
  <HiddenSlides>0</HiddenSlides>
  <ScaleCrop>false</ScaleCrop>
  <HeadingPairs>
    <vt:vector size="4" baseType="variant">
      <vt:variant>
        <vt:lpstr>Theme</vt:lpstr>
      </vt:variant>
      <vt:variant>
        <vt:i4>4</vt:i4>
      </vt:variant>
      <vt:variant>
        <vt:lpstr>Slide Titles</vt:lpstr>
      </vt:variant>
      <vt:variant>
        <vt:i4>43</vt:i4>
      </vt:variant>
    </vt:vector>
  </HeadingPairs>
  <TitlesOfParts>
    <vt:vector size="47" baseType="lpstr">
      <vt:lpstr>Office Theme</vt:lpstr>
      <vt:lpstr>LastSlideMaster</vt:lpstr>
      <vt:lpstr>1_Cover slide</vt:lpstr>
      <vt:lpstr>1_PresentationOfgem2015</vt:lpstr>
      <vt:lpstr>Capacity Market Advisory Group (CMAG)  Meeting 45</vt:lpstr>
      <vt:lpstr>Meeting Agenda </vt:lpstr>
      <vt:lpstr>CP394 – Conditional prequalification for assets that have applied for a new or modified connection date</vt:lpstr>
      <vt:lpstr>PowerPoint Presentation</vt:lpstr>
      <vt:lpstr>Updated legal text – amended from CP388</vt:lpstr>
      <vt:lpstr>Updated legal text - additions</vt:lpstr>
      <vt:lpstr>Standing Items</vt:lpstr>
      <vt:lpstr>Discussion Items (CMAG Surgery)</vt:lpstr>
      <vt:lpstr> </vt:lpstr>
      <vt:lpstr>PowerPoint Presentation</vt:lpstr>
      <vt:lpstr>Standardising the use of an  Approved Metering Solution from a submitted Metering Configuration Solution </vt:lpstr>
      <vt:lpstr> </vt:lpstr>
      <vt:lpstr> </vt:lpstr>
      <vt:lpstr> </vt:lpstr>
      <vt:lpstr> </vt:lpstr>
      <vt:lpstr> </vt:lpstr>
      <vt:lpstr> </vt:lpstr>
      <vt:lpstr> Aligning Schedule 2 / 2A and Schedule 4 balancing service terminology </vt:lpstr>
      <vt:lpstr> </vt:lpstr>
      <vt:lpstr> </vt:lpstr>
      <vt:lpstr>Inconsistencies between DSR Test and Stress Event Baseline Methodologies </vt:lpstr>
      <vt:lpstr> </vt:lpstr>
      <vt:lpstr> </vt:lpstr>
      <vt:lpstr>Secondary Trading Review  </vt:lpstr>
      <vt:lpstr>Secondary trading to recognize increases in Operational physical capacity </vt:lpstr>
      <vt:lpstr>CP399 - Capacity Provider obligations when disconnected due to network operator infrastructure  </vt:lpstr>
      <vt:lpstr>CP399 Session Objectives</vt:lpstr>
      <vt:lpstr>CP399 Updates of ALFCO and CMVR Treatment - Background</vt:lpstr>
      <vt:lpstr>CP399 Updates of ALFCO and CMVR Treatment</vt:lpstr>
      <vt:lpstr>CP399 Updates of ALFCO and CMVR Treatment</vt:lpstr>
      <vt:lpstr>CP399 Updates of ALFCO and CMVR Treatment</vt:lpstr>
      <vt:lpstr>CP399 Legal Text Updates</vt:lpstr>
      <vt:lpstr>CP399 CMAG Standard Questions</vt:lpstr>
      <vt:lpstr>CP399 CMAG Standard Questions</vt:lpstr>
      <vt:lpstr>CP399 CMAG Standard Questions</vt:lpstr>
      <vt:lpstr>CP399 CMAG Standard Questions</vt:lpstr>
      <vt:lpstr>Recommendation</vt:lpstr>
      <vt:lpstr>Forward Work Plan </vt:lpstr>
      <vt:lpstr>Forward Work Plan  </vt:lpstr>
      <vt:lpstr>Prioritised pipeline from Oct / Nov 2025</vt:lpstr>
      <vt:lpstr> </vt:lpstr>
      <vt:lpstr>AOB and meeting close</vt:lpstr>
      <vt:lpstr>Thank You</vt:lpstr>
    </vt:vector>
  </TitlesOfParts>
  <Company>ELEXON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 Reform</dc:title>
  <dc:creator>Sean Dryden-Woods</dc:creator>
  <cp:revision>1</cp:revision>
  <dcterms:created xsi:type="dcterms:W3CDTF">2025-01-24T10:11:16Z</dcterms:created>
  <dcterms:modified xsi:type="dcterms:W3CDTF">2026-06-16T08:10:36Z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0x010100FBD3EEDDB9E2784293B8571A117C90B7</vt:lpwstr>
  </property>
  <property fmtid="{D5CDD505-2E9C-101B-9397-08002B2CF9AE}" pid="3" name="MediaServiceImageTags">
    <vt:lpwstr/>
  </property>
  <property fmtid="{D5CDD505-2E9C-101B-9397-08002B2CF9AE}" pid="4" name="MSIP_Label_115df482-f0b7-43bf-9fda-c03ae6c03d92_Enabled">
    <vt:lpwstr>true</vt:lpwstr>
  </property>
  <property fmtid="{D5CDD505-2E9C-101B-9397-08002B2CF9AE}" pid="5" name="MSIP_Label_115df482-f0b7-43bf-9fda-c03ae6c03d92_SetDate">
    <vt:lpwstr>2025-01-24T10:11:39Z</vt:lpwstr>
  </property>
  <property fmtid="{D5CDD505-2E9C-101B-9397-08002B2CF9AE}" pid="6" name="MSIP_Label_115df482-f0b7-43bf-9fda-c03ae6c03d92_Method">
    <vt:lpwstr>Privileged</vt:lpwstr>
  </property>
  <property fmtid="{D5CDD505-2E9C-101B-9397-08002B2CF9AE}" pid="7" name="MSIP_Label_115df482-f0b7-43bf-9fda-c03ae6c03d92_Name">
    <vt:lpwstr>Confidential</vt:lpwstr>
  </property>
  <property fmtid="{D5CDD505-2E9C-101B-9397-08002B2CF9AE}" pid="8" name="MSIP_Label_115df482-f0b7-43bf-9fda-c03ae6c03d92_SiteId">
    <vt:lpwstr>1a235385-5d29-40e1-96fd-bc5ec2706361</vt:lpwstr>
  </property>
  <property fmtid="{D5CDD505-2E9C-101B-9397-08002B2CF9AE}" pid="9" name="MSIP_Label_115df482-f0b7-43bf-9fda-c03ae6c03d92_ActionId">
    <vt:lpwstr>4ed3df9a-eba6-47bc-9d43-8fb4ce21dc97</vt:lpwstr>
  </property>
  <property fmtid="{D5CDD505-2E9C-101B-9397-08002B2CF9AE}" pid="10" name="MSIP_Label_115df482-f0b7-43bf-9fda-c03ae6c03d92_ContentBits">
    <vt:lpwstr>0</vt:lpwstr>
  </property>
  <property fmtid="{D5CDD505-2E9C-101B-9397-08002B2CF9AE}" pid="11" name="MSIP_Label_115df482-f0b7-43bf-9fda-c03ae6c03d92_Tag">
    <vt:lpwstr>10, 0, 1, 2</vt:lpwstr>
  </property>
</Properties>
</file>