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446" r:id="rId4"/>
  </p:sldMasterIdLst>
  <p:notesMasterIdLst>
    <p:notesMasterId r:id="rId10"/>
  </p:notesMasterIdLst>
  <p:sldIdLst>
    <p:sldId id="5892" r:id="rId5"/>
    <p:sldId id="5923" r:id="rId6"/>
    <p:sldId id="5897" r:id="rId7"/>
    <p:sldId id="5929" r:id="rId8"/>
    <p:sldId id="5930" r:id="rId9"/>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pos="302" userDrawn="1">
          <p15:clr>
            <a:srgbClr val="A4A3A4"/>
          </p15:clr>
        </p15:guide>
        <p15:guide id="2" pos="7378"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is García" initials="BG" lastIdx="2" clrIdx="0">
    <p:extLst>
      <p:ext uri="{19B8F6BF-5375-455C-9EA6-DF929625EA0E}">
        <p15:presenceInfo xmlns:p15="http://schemas.microsoft.com/office/powerpoint/2012/main" userId="S::brais.garcia@frv.com::a962e0fd-bde6-416f-9765-5661112962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BD3"/>
    <a:srgbClr val="6B007B"/>
    <a:srgbClr val="12239E"/>
    <a:srgbClr val="D64550"/>
    <a:srgbClr val="744EC2"/>
    <a:srgbClr val="E66C37"/>
    <a:srgbClr val="118DFF"/>
    <a:srgbClr val="E044A7"/>
    <a:srgbClr val="D9B300"/>
    <a:srgbClr val="3C4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599" autoAdjust="0"/>
  </p:normalViewPr>
  <p:slideViewPr>
    <p:cSldViewPr snapToGrid="0" snapToObjects="1">
      <p:cViewPr varScale="1">
        <p:scale>
          <a:sx n="60" d="100"/>
          <a:sy n="60" d="100"/>
        </p:scale>
        <p:origin x="816" y="40"/>
      </p:cViewPr>
      <p:guideLst>
        <p:guide pos="302"/>
        <p:guide pos="7378"/>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7928"/>
          </a:xfrm>
          <a:prstGeom prst="rect">
            <a:avLst/>
          </a:prstGeom>
        </p:spPr>
        <p:txBody>
          <a:bodyPr vert="horz" lIns="91440" tIns="45720" rIns="91440" bIns="45720" rtlCol="0"/>
          <a:lstStyle>
            <a:lvl1pPr algn="r">
              <a:defRPr sz="1200"/>
            </a:lvl1pPr>
          </a:lstStyle>
          <a:p>
            <a:fld id="{5ACE9600-90FA-4636-8328-8C7E1D6795CC}" type="datetimeFigureOut">
              <a:rPr lang="en-GB" smtClean="0"/>
              <a:t>15/09/2023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597"/>
            <a:ext cx="5438775" cy="39100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10"/>
            <a:ext cx="2946400" cy="4979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710"/>
            <a:ext cx="2946400" cy="497928"/>
          </a:xfrm>
          <a:prstGeom prst="rect">
            <a:avLst/>
          </a:prstGeom>
        </p:spPr>
        <p:txBody>
          <a:bodyPr vert="horz" lIns="91440" tIns="45720" rIns="91440" bIns="45720" rtlCol="0" anchor="b"/>
          <a:lstStyle>
            <a:lvl1pPr algn="r">
              <a:defRPr sz="1200"/>
            </a:lvl1pPr>
          </a:lstStyle>
          <a:p>
            <a:fld id="{DFBD945B-DA4B-4F1E-A589-6F00460024DF}" type="slidenum">
              <a:rPr lang="en-GB" smtClean="0"/>
              <a:t>‹#›</a:t>
            </a:fld>
            <a:endParaRPr lang="en-GB"/>
          </a:p>
        </p:txBody>
      </p:sp>
    </p:spTree>
    <p:extLst>
      <p:ext uri="{BB962C8B-B14F-4D97-AF65-F5344CB8AC3E}">
        <p14:creationId xmlns:p14="http://schemas.microsoft.com/office/powerpoint/2010/main" val="124876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frv.fullcircle.es/en/terms-of-use/"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ortada Sección">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149AC6F8-5D31-0B47-A030-69930FFB1B8E}"/>
              </a:ext>
            </a:extLst>
          </p:cNvPr>
          <p:cNvCxnSpPr>
            <a:cxnSpLocks/>
          </p:cNvCxnSpPr>
          <p:nvPr/>
        </p:nvCxnSpPr>
        <p:spPr>
          <a:xfrm rot="1020000" flipH="1">
            <a:off x="959275" y="-157309"/>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1C7DBDED-3BAE-A440-8B08-A4F89772EBC7}"/>
              </a:ext>
            </a:extLst>
          </p:cNvPr>
          <p:cNvCxnSpPr>
            <a:cxnSpLocks/>
          </p:cNvCxnSpPr>
          <p:nvPr/>
        </p:nvCxnSpPr>
        <p:spPr>
          <a:xfrm flipH="1">
            <a:off x="-161945" y="-6"/>
            <a:ext cx="281461" cy="9206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72362542-E319-7B44-80CE-F2B8649CC5DF}"/>
              </a:ext>
            </a:extLst>
          </p:cNvPr>
          <p:cNvCxnSpPr>
            <a:cxnSpLocks/>
          </p:cNvCxnSpPr>
          <p:nvPr/>
        </p:nvCxnSpPr>
        <p:spPr>
          <a:xfrm rot="1020000" flipH="1">
            <a:off x="2802185" y="-145544"/>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5D8484D-C2C6-8C4B-A34D-260691228433}"/>
              </a:ext>
            </a:extLst>
          </p:cNvPr>
          <p:cNvCxnSpPr>
            <a:cxnSpLocks/>
          </p:cNvCxnSpPr>
          <p:nvPr/>
        </p:nvCxnSpPr>
        <p:spPr>
          <a:xfrm>
            <a:off x="-720878" y="3458716"/>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3DD12668-53C2-204A-9343-44595BE42CA0}"/>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9" name="Footer Placeholder 9">
            <a:extLst>
              <a:ext uri="{FF2B5EF4-FFF2-40B4-BE49-F238E27FC236}">
                <a16:creationId xmlns:a16="http://schemas.microsoft.com/office/drawing/2014/main" id="{A951DE47-BB40-F546-BCFE-A5ACEF89C82E}"/>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sp>
        <p:nvSpPr>
          <p:cNvPr id="23" name="Título 22">
            <a:extLst>
              <a:ext uri="{FF2B5EF4-FFF2-40B4-BE49-F238E27FC236}">
                <a16:creationId xmlns:a16="http://schemas.microsoft.com/office/drawing/2014/main" id="{B933D0A8-B134-8443-A9F5-558EDAF438B5}"/>
              </a:ext>
            </a:extLst>
          </p:cNvPr>
          <p:cNvSpPr>
            <a:spLocks noGrp="1"/>
          </p:cNvSpPr>
          <p:nvPr>
            <p:ph type="title"/>
          </p:nvPr>
        </p:nvSpPr>
        <p:spPr>
          <a:xfrm>
            <a:off x="4205574" y="2513270"/>
            <a:ext cx="7445284" cy="826844"/>
          </a:xfrm>
          <a:prstGeom prst="rect">
            <a:avLst/>
          </a:prstGeom>
        </p:spPr>
        <p:txBody>
          <a:bodyPr anchor="b" anchorCtr="0"/>
          <a:lstStyle>
            <a:lvl1pPr>
              <a:defRPr b="0" i="0">
                <a:latin typeface="Roboto Medium" panose="02000000000000000000" pitchFamily="2" charset="0"/>
                <a:ea typeface="Roboto Medium" panose="02000000000000000000" pitchFamily="2" charset="0"/>
              </a:defRPr>
            </a:lvl1pPr>
          </a:lstStyle>
          <a:p>
            <a:r>
              <a:rPr lang="en-GB"/>
              <a:t>Click to edit Master title style</a:t>
            </a:r>
            <a:endParaRPr lang="en-US" dirty="0"/>
          </a:p>
        </p:txBody>
      </p:sp>
      <p:sp>
        <p:nvSpPr>
          <p:cNvPr id="30" name="Marcador de texto 29">
            <a:extLst>
              <a:ext uri="{FF2B5EF4-FFF2-40B4-BE49-F238E27FC236}">
                <a16:creationId xmlns:a16="http://schemas.microsoft.com/office/drawing/2014/main" id="{493386F9-5436-3043-A8AD-8AAFE94C3334}"/>
              </a:ext>
            </a:extLst>
          </p:cNvPr>
          <p:cNvSpPr>
            <a:spLocks noGrp="1"/>
          </p:cNvSpPr>
          <p:nvPr>
            <p:ph type="body" sz="quarter" idx="10" hasCustomPrompt="1"/>
          </p:nvPr>
        </p:nvSpPr>
        <p:spPr>
          <a:xfrm>
            <a:off x="4205818" y="3695700"/>
            <a:ext cx="7122583" cy="704850"/>
          </a:xfrm>
          <a:prstGeom prst="rect">
            <a:avLst/>
          </a:prstGeom>
        </p:spPr>
        <p:txBody>
          <a:bodyPr/>
          <a:lstStyle>
            <a:lvl1pPr marL="0" indent="0">
              <a:buNone/>
              <a:defRPr sz="2400" b="0" i="0">
                <a:solidFill>
                  <a:schemeClr val="tx2"/>
                </a:solidFill>
                <a:latin typeface="Roboto Light" panose="02000000000000000000" pitchFamily="2" charset="0"/>
                <a:ea typeface="Roboto Light" panose="02000000000000000000" pitchFamily="2" charset="0"/>
              </a:defRPr>
            </a:lvl1pPr>
          </a:lstStyle>
          <a:p>
            <a:pPr lvl="0"/>
            <a:r>
              <a:rPr lang="es-ES" dirty="0"/>
              <a:t>Este es el subtítulo</a:t>
            </a:r>
            <a:endParaRPr lang="en-US" dirty="0"/>
          </a:p>
        </p:txBody>
      </p:sp>
      <p:sp>
        <p:nvSpPr>
          <p:cNvPr id="12" name="Paralelogramo 11">
            <a:extLst>
              <a:ext uri="{FF2B5EF4-FFF2-40B4-BE49-F238E27FC236}">
                <a16:creationId xmlns:a16="http://schemas.microsoft.com/office/drawing/2014/main" id="{06C59BA6-49BD-8D49-9E27-3FB5C90F86DC}"/>
              </a:ext>
            </a:extLst>
          </p:cNvPr>
          <p:cNvSpPr/>
          <p:nvPr userDrawn="1"/>
        </p:nvSpPr>
        <p:spPr>
          <a:xfrm>
            <a:off x="949338" y="-8121"/>
            <a:ext cx="2905389" cy="3465513"/>
          </a:xfrm>
          <a:prstGeom prst="parallelogram">
            <a:avLst>
              <a:gd name="adj" fmla="val 3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a:extLst>
              <a:ext uri="{FF2B5EF4-FFF2-40B4-BE49-F238E27FC236}">
                <a16:creationId xmlns:a16="http://schemas.microsoft.com/office/drawing/2014/main" id="{856AFC7C-1934-9C43-BC11-8B202C080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99273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parador con imagen">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A619E19-0E4F-4F4C-93F1-11E8D576D3A0}"/>
              </a:ext>
            </a:extLst>
          </p:cNvPr>
          <p:cNvSpPr>
            <a:spLocks noGrp="1"/>
          </p:cNvSpPr>
          <p:nvPr>
            <p:ph type="ctrTitle"/>
          </p:nvPr>
        </p:nvSpPr>
        <p:spPr>
          <a:xfrm>
            <a:off x="476594" y="313257"/>
            <a:ext cx="11360729" cy="1579737"/>
          </a:xfrm>
          <a:prstGeom prst="rect">
            <a:avLst/>
          </a:prstGeom>
        </p:spPr>
        <p:txBody>
          <a:bodyPr anchor="b"/>
          <a:lstStyle>
            <a:lvl1pPr algn="l">
              <a:defRPr sz="4800" b="0" i="0" baseline="0">
                <a:solidFill>
                  <a:schemeClr val="bg1"/>
                </a:solidFill>
                <a:latin typeface="Roboto Light" panose="02000000000000000000" pitchFamily="2" charset="0"/>
                <a:ea typeface="Roboto Light" panose="02000000000000000000" pitchFamily="2" charset="0"/>
              </a:defRPr>
            </a:lvl1pPr>
          </a:lstStyle>
          <a:p>
            <a:r>
              <a:rPr lang="en-GB" noProof="1"/>
              <a:t>Click to edit Master title style</a:t>
            </a:r>
            <a:endParaRPr lang="es-ES_tradnl" noProof="1"/>
          </a:p>
        </p:txBody>
      </p:sp>
      <p:sp>
        <p:nvSpPr>
          <p:cNvPr id="12" name="Subtitle 2">
            <a:extLst>
              <a:ext uri="{FF2B5EF4-FFF2-40B4-BE49-F238E27FC236}">
                <a16:creationId xmlns:a16="http://schemas.microsoft.com/office/drawing/2014/main" id="{60FBD706-8A2A-CD4A-8D99-CF090FDD9E86}"/>
              </a:ext>
            </a:extLst>
          </p:cNvPr>
          <p:cNvSpPr>
            <a:spLocks noGrp="1"/>
          </p:cNvSpPr>
          <p:nvPr>
            <p:ph type="subTitle" idx="1"/>
          </p:nvPr>
        </p:nvSpPr>
        <p:spPr>
          <a:xfrm>
            <a:off x="476594" y="2019994"/>
            <a:ext cx="11360729" cy="703955"/>
          </a:xfrm>
          <a:prstGeom prst="rect">
            <a:avLst/>
          </a:prstGeom>
        </p:spPr>
        <p:txBody>
          <a:bodyPr>
            <a:normAutofit/>
          </a:bodyPr>
          <a:lstStyle>
            <a:lvl1pPr marL="0" indent="0" algn="l">
              <a:buNone/>
              <a:defRPr sz="1800" b="0" i="0" baseline="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1"/>
              <a:t>Click to edit Master subtitle style</a:t>
            </a:r>
            <a:endParaRPr lang="es-ES_tradnl" noProof="1"/>
          </a:p>
        </p:txBody>
      </p:sp>
      <p:cxnSp>
        <p:nvCxnSpPr>
          <p:cNvPr id="13" name="Conector recto 12">
            <a:extLst>
              <a:ext uri="{FF2B5EF4-FFF2-40B4-BE49-F238E27FC236}">
                <a16:creationId xmlns:a16="http://schemas.microsoft.com/office/drawing/2014/main" id="{17746B9C-86FD-1641-B1F5-D4B012F9D166}"/>
              </a:ext>
            </a:extLst>
          </p:cNvPr>
          <p:cNvCxnSpPr>
            <a:cxnSpLocks/>
          </p:cNvCxnSpPr>
          <p:nvPr/>
        </p:nvCxnSpPr>
        <p:spPr>
          <a:xfrm rot="1020000" flipH="1">
            <a:off x="-926794" y="-157302"/>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5D4DBC2-4C83-3149-A351-0188A60CB6DD}"/>
              </a:ext>
            </a:extLst>
          </p:cNvPr>
          <p:cNvCxnSpPr>
            <a:cxnSpLocks/>
          </p:cNvCxnSpPr>
          <p:nvPr/>
        </p:nvCxnSpPr>
        <p:spPr>
          <a:xfrm rot="1020000" flipH="1">
            <a:off x="10331876" y="-157310"/>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6CCE4819-1E6D-9747-896D-8B37B9D180F6}"/>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0" name="Footer Placeholder 9">
            <a:extLst>
              <a:ext uri="{FF2B5EF4-FFF2-40B4-BE49-F238E27FC236}">
                <a16:creationId xmlns:a16="http://schemas.microsoft.com/office/drawing/2014/main" id="{DF1E4D1C-E2F7-B64E-AF7D-828EB136671B}"/>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14" name="Imagen 13">
            <a:extLst>
              <a:ext uri="{FF2B5EF4-FFF2-40B4-BE49-F238E27FC236}">
                <a16:creationId xmlns:a16="http://schemas.microsoft.com/office/drawing/2014/main" id="{BC7D8556-629F-6C4B-9377-5F96B1F848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Tree>
    <p:extLst>
      <p:ext uri="{BB962C8B-B14F-4D97-AF65-F5344CB8AC3E}">
        <p14:creationId xmlns:p14="http://schemas.microsoft.com/office/powerpoint/2010/main" val="304024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Separador con image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A619E19-0E4F-4F4C-93F1-11E8D576D3A0}"/>
              </a:ext>
            </a:extLst>
          </p:cNvPr>
          <p:cNvSpPr>
            <a:spLocks noGrp="1"/>
          </p:cNvSpPr>
          <p:nvPr>
            <p:ph type="ctrTitle"/>
          </p:nvPr>
        </p:nvSpPr>
        <p:spPr>
          <a:xfrm>
            <a:off x="476594" y="313257"/>
            <a:ext cx="11360729" cy="1579737"/>
          </a:xfrm>
          <a:prstGeom prst="rect">
            <a:avLst/>
          </a:prstGeom>
        </p:spPr>
        <p:txBody>
          <a:bodyPr anchor="b"/>
          <a:lstStyle>
            <a:lvl1pPr algn="l">
              <a:defRPr sz="4800" b="0" i="0" baseline="0">
                <a:solidFill>
                  <a:schemeClr val="bg1"/>
                </a:solidFill>
                <a:latin typeface="Roboto Light" panose="02000000000000000000" pitchFamily="2" charset="0"/>
                <a:ea typeface="Roboto Light" panose="02000000000000000000" pitchFamily="2" charset="0"/>
              </a:defRPr>
            </a:lvl1pPr>
          </a:lstStyle>
          <a:p>
            <a:r>
              <a:rPr lang="en-GB" noProof="1"/>
              <a:t>Click to edit Master title style</a:t>
            </a:r>
            <a:endParaRPr lang="es-ES_tradnl" noProof="1"/>
          </a:p>
        </p:txBody>
      </p:sp>
      <p:sp>
        <p:nvSpPr>
          <p:cNvPr id="12" name="Subtitle 2">
            <a:extLst>
              <a:ext uri="{FF2B5EF4-FFF2-40B4-BE49-F238E27FC236}">
                <a16:creationId xmlns:a16="http://schemas.microsoft.com/office/drawing/2014/main" id="{60FBD706-8A2A-CD4A-8D99-CF090FDD9E86}"/>
              </a:ext>
            </a:extLst>
          </p:cNvPr>
          <p:cNvSpPr>
            <a:spLocks noGrp="1"/>
          </p:cNvSpPr>
          <p:nvPr>
            <p:ph type="subTitle" idx="1"/>
          </p:nvPr>
        </p:nvSpPr>
        <p:spPr>
          <a:xfrm>
            <a:off x="476594" y="2019994"/>
            <a:ext cx="11360729" cy="703955"/>
          </a:xfrm>
          <a:prstGeom prst="rect">
            <a:avLst/>
          </a:prstGeom>
        </p:spPr>
        <p:txBody>
          <a:bodyPr>
            <a:normAutofit/>
          </a:bodyPr>
          <a:lstStyle>
            <a:lvl1pPr marL="0" indent="0" algn="l">
              <a:buNone/>
              <a:defRPr sz="1800" b="0" i="0" baseline="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1"/>
              <a:t>Click to edit Master subtitle style</a:t>
            </a:r>
            <a:endParaRPr lang="es-ES_tradnl" noProof="1"/>
          </a:p>
        </p:txBody>
      </p:sp>
      <p:cxnSp>
        <p:nvCxnSpPr>
          <p:cNvPr id="15" name="Conector recto 14">
            <a:extLst>
              <a:ext uri="{FF2B5EF4-FFF2-40B4-BE49-F238E27FC236}">
                <a16:creationId xmlns:a16="http://schemas.microsoft.com/office/drawing/2014/main" id="{E5D4DBC2-4C83-3149-A351-0188A60CB6DD}"/>
              </a:ext>
            </a:extLst>
          </p:cNvPr>
          <p:cNvCxnSpPr>
            <a:cxnSpLocks/>
          </p:cNvCxnSpPr>
          <p:nvPr/>
        </p:nvCxnSpPr>
        <p:spPr>
          <a:xfrm rot="1020000" flipH="1">
            <a:off x="10331876" y="-157310"/>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6CCE4819-1E6D-9747-896D-8B37B9D180F6}"/>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0" name="Footer Placeholder 9">
            <a:extLst>
              <a:ext uri="{FF2B5EF4-FFF2-40B4-BE49-F238E27FC236}">
                <a16:creationId xmlns:a16="http://schemas.microsoft.com/office/drawing/2014/main" id="{DF1E4D1C-E2F7-B64E-AF7D-828EB136671B}"/>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14" name="Imagen 13">
            <a:extLst>
              <a:ext uri="{FF2B5EF4-FFF2-40B4-BE49-F238E27FC236}">
                <a16:creationId xmlns:a16="http://schemas.microsoft.com/office/drawing/2014/main" id="{BC7D8556-629F-6C4B-9377-5F96B1F848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cxnSp>
        <p:nvCxnSpPr>
          <p:cNvPr id="16" name="Conector recto 24">
            <a:extLst>
              <a:ext uri="{FF2B5EF4-FFF2-40B4-BE49-F238E27FC236}">
                <a16:creationId xmlns:a16="http://schemas.microsoft.com/office/drawing/2014/main" id="{55E663DE-8B05-40EE-A7E3-11BEBADD782B}"/>
              </a:ext>
            </a:extLst>
          </p:cNvPr>
          <p:cNvCxnSpPr>
            <a:cxnSpLocks/>
          </p:cNvCxnSpPr>
          <p:nvPr userDrawn="1"/>
        </p:nvCxnSpPr>
        <p:spPr>
          <a:xfrm flipH="1">
            <a:off x="-42552" y="0"/>
            <a:ext cx="516397" cy="16890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07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parador Charcoal">
    <p:bg>
      <p:bgPr>
        <a:solidFill>
          <a:srgbClr val="333D48"/>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CD9E41-D4EB-2C4D-ABFE-19DF0DEBC2D3}"/>
              </a:ext>
            </a:extLst>
          </p:cNvPr>
          <p:cNvSpPr>
            <a:spLocks noGrp="1"/>
          </p:cNvSpPr>
          <p:nvPr>
            <p:ph type="ctrTitle"/>
          </p:nvPr>
        </p:nvSpPr>
        <p:spPr>
          <a:xfrm>
            <a:off x="476594" y="313257"/>
            <a:ext cx="11360729" cy="1579737"/>
          </a:xfrm>
          <a:prstGeom prst="rect">
            <a:avLst/>
          </a:prstGeom>
        </p:spPr>
        <p:txBody>
          <a:bodyPr anchor="b"/>
          <a:lstStyle>
            <a:lvl1pPr algn="l">
              <a:defRPr sz="4800" b="0" i="0" baseline="0">
                <a:solidFill>
                  <a:schemeClr val="bg1"/>
                </a:solidFill>
                <a:latin typeface="Roboto Light" panose="02000000000000000000" pitchFamily="2" charset="0"/>
                <a:ea typeface="Roboto Light" panose="02000000000000000000" pitchFamily="2" charset="0"/>
              </a:defRPr>
            </a:lvl1pPr>
          </a:lstStyle>
          <a:p>
            <a:r>
              <a:rPr lang="en-GB" noProof="1"/>
              <a:t>Click to edit Master title style</a:t>
            </a:r>
            <a:endParaRPr lang="es-ES_tradnl" noProof="1"/>
          </a:p>
        </p:txBody>
      </p:sp>
      <p:sp>
        <p:nvSpPr>
          <p:cNvPr id="13" name="Subtitle 2">
            <a:extLst>
              <a:ext uri="{FF2B5EF4-FFF2-40B4-BE49-F238E27FC236}">
                <a16:creationId xmlns:a16="http://schemas.microsoft.com/office/drawing/2014/main" id="{31A04B80-4170-3A47-9DA6-62F0C52C6077}"/>
              </a:ext>
            </a:extLst>
          </p:cNvPr>
          <p:cNvSpPr>
            <a:spLocks noGrp="1"/>
          </p:cNvSpPr>
          <p:nvPr>
            <p:ph type="subTitle" idx="1"/>
          </p:nvPr>
        </p:nvSpPr>
        <p:spPr>
          <a:xfrm>
            <a:off x="476594" y="2019994"/>
            <a:ext cx="11360729" cy="703955"/>
          </a:xfrm>
          <a:prstGeom prst="rect">
            <a:avLst/>
          </a:prstGeom>
        </p:spPr>
        <p:txBody>
          <a:bodyPr>
            <a:normAutofit/>
          </a:bodyPr>
          <a:lstStyle>
            <a:lvl1pPr marL="0" indent="0" algn="l">
              <a:buNone/>
              <a:defRPr sz="1800" b="0" i="0" baseline="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1"/>
              <a:t>Click to edit Master subtitle style</a:t>
            </a:r>
            <a:endParaRPr lang="es-ES_tradnl" noProof="1"/>
          </a:p>
        </p:txBody>
      </p:sp>
      <p:cxnSp>
        <p:nvCxnSpPr>
          <p:cNvPr id="14" name="Conector recto 13">
            <a:extLst>
              <a:ext uri="{FF2B5EF4-FFF2-40B4-BE49-F238E27FC236}">
                <a16:creationId xmlns:a16="http://schemas.microsoft.com/office/drawing/2014/main" id="{6C4BE50B-CB41-1C48-AA2C-23AB7E911DD9}"/>
              </a:ext>
            </a:extLst>
          </p:cNvPr>
          <p:cNvCxnSpPr>
            <a:cxnSpLocks/>
          </p:cNvCxnSpPr>
          <p:nvPr/>
        </p:nvCxnSpPr>
        <p:spPr>
          <a:xfrm rot="1020000" flipH="1">
            <a:off x="-926794" y="-157302"/>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6686215A-C7DF-0240-BD1C-462707434F06}"/>
              </a:ext>
            </a:extLst>
          </p:cNvPr>
          <p:cNvCxnSpPr>
            <a:cxnSpLocks/>
          </p:cNvCxnSpPr>
          <p:nvPr/>
        </p:nvCxnSpPr>
        <p:spPr>
          <a:xfrm rot="1020000" flipH="1">
            <a:off x="10331876" y="-157310"/>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640A9617-31A1-F444-9F39-0F9C11A0A38D}"/>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7" name="Footer Placeholder 9">
            <a:extLst>
              <a:ext uri="{FF2B5EF4-FFF2-40B4-BE49-F238E27FC236}">
                <a16:creationId xmlns:a16="http://schemas.microsoft.com/office/drawing/2014/main" id="{9ACE41C5-8017-DD4C-9FBD-0516368E8814}"/>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9" name="Imagen 8">
            <a:extLst>
              <a:ext uri="{FF2B5EF4-FFF2-40B4-BE49-F238E27FC236}">
                <a16:creationId xmlns:a16="http://schemas.microsoft.com/office/drawing/2014/main" id="{2363373C-D849-8A4E-BEA6-72BC32AB2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Tree>
    <p:extLst>
      <p:ext uri="{BB962C8B-B14F-4D97-AF65-F5344CB8AC3E}">
        <p14:creationId xmlns:p14="http://schemas.microsoft.com/office/powerpoint/2010/main" val="3562861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parador Slate">
    <p:bg>
      <p:bgPr>
        <a:solidFill>
          <a:schemeClr val="accent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CD9E41-D4EB-2C4D-ABFE-19DF0DEBC2D3}"/>
              </a:ext>
            </a:extLst>
          </p:cNvPr>
          <p:cNvSpPr>
            <a:spLocks noGrp="1"/>
          </p:cNvSpPr>
          <p:nvPr>
            <p:ph type="ctrTitle"/>
          </p:nvPr>
        </p:nvSpPr>
        <p:spPr>
          <a:xfrm>
            <a:off x="476594" y="313257"/>
            <a:ext cx="11360729" cy="1579737"/>
          </a:xfrm>
          <a:prstGeom prst="rect">
            <a:avLst/>
          </a:prstGeom>
        </p:spPr>
        <p:txBody>
          <a:bodyPr anchor="b"/>
          <a:lstStyle>
            <a:lvl1pPr algn="l">
              <a:defRPr sz="4800" b="0" i="0" baseline="0">
                <a:solidFill>
                  <a:schemeClr val="bg1"/>
                </a:solidFill>
                <a:latin typeface="Roboto Light" panose="02000000000000000000" pitchFamily="2" charset="0"/>
                <a:ea typeface="Roboto Light" panose="02000000000000000000" pitchFamily="2" charset="0"/>
              </a:defRPr>
            </a:lvl1pPr>
          </a:lstStyle>
          <a:p>
            <a:r>
              <a:rPr lang="en-GB" noProof="1"/>
              <a:t>Click to edit Master title style</a:t>
            </a:r>
            <a:endParaRPr lang="es-ES_tradnl" noProof="1"/>
          </a:p>
        </p:txBody>
      </p:sp>
      <p:sp>
        <p:nvSpPr>
          <p:cNvPr id="13" name="Subtitle 2">
            <a:extLst>
              <a:ext uri="{FF2B5EF4-FFF2-40B4-BE49-F238E27FC236}">
                <a16:creationId xmlns:a16="http://schemas.microsoft.com/office/drawing/2014/main" id="{31A04B80-4170-3A47-9DA6-62F0C52C6077}"/>
              </a:ext>
            </a:extLst>
          </p:cNvPr>
          <p:cNvSpPr>
            <a:spLocks noGrp="1"/>
          </p:cNvSpPr>
          <p:nvPr>
            <p:ph type="subTitle" idx="1"/>
          </p:nvPr>
        </p:nvSpPr>
        <p:spPr>
          <a:xfrm>
            <a:off x="476594" y="2019994"/>
            <a:ext cx="11360729" cy="703955"/>
          </a:xfrm>
          <a:prstGeom prst="rect">
            <a:avLst/>
          </a:prstGeom>
        </p:spPr>
        <p:txBody>
          <a:bodyPr>
            <a:normAutofit/>
          </a:bodyPr>
          <a:lstStyle>
            <a:lvl1pPr marL="0" indent="0" algn="l">
              <a:buNone/>
              <a:defRPr sz="1800" b="0" i="0" baseline="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1"/>
              <a:t>Click to edit Master subtitle style</a:t>
            </a:r>
            <a:endParaRPr lang="es-ES_tradnl" noProof="1"/>
          </a:p>
        </p:txBody>
      </p:sp>
      <p:cxnSp>
        <p:nvCxnSpPr>
          <p:cNvPr id="14" name="Conector recto 13">
            <a:extLst>
              <a:ext uri="{FF2B5EF4-FFF2-40B4-BE49-F238E27FC236}">
                <a16:creationId xmlns:a16="http://schemas.microsoft.com/office/drawing/2014/main" id="{6C4BE50B-CB41-1C48-AA2C-23AB7E911DD9}"/>
              </a:ext>
            </a:extLst>
          </p:cNvPr>
          <p:cNvCxnSpPr>
            <a:cxnSpLocks/>
          </p:cNvCxnSpPr>
          <p:nvPr/>
        </p:nvCxnSpPr>
        <p:spPr>
          <a:xfrm rot="1020000" flipH="1">
            <a:off x="-926794" y="-157302"/>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6686215A-C7DF-0240-BD1C-462707434F06}"/>
              </a:ext>
            </a:extLst>
          </p:cNvPr>
          <p:cNvCxnSpPr>
            <a:cxnSpLocks/>
          </p:cNvCxnSpPr>
          <p:nvPr/>
        </p:nvCxnSpPr>
        <p:spPr>
          <a:xfrm rot="1020000" flipH="1">
            <a:off x="10331876" y="-157310"/>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49B8921-E90B-204F-A085-0E02E3CB7BAE}"/>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7" name="Footer Placeholder 9">
            <a:extLst>
              <a:ext uri="{FF2B5EF4-FFF2-40B4-BE49-F238E27FC236}">
                <a16:creationId xmlns:a16="http://schemas.microsoft.com/office/drawing/2014/main" id="{2E6FEB1D-F6F3-034C-B926-271230337D0D}"/>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9" name="Imagen 8">
            <a:extLst>
              <a:ext uri="{FF2B5EF4-FFF2-40B4-BE49-F238E27FC236}">
                <a16:creationId xmlns:a16="http://schemas.microsoft.com/office/drawing/2014/main" id="{9069C70B-5963-834C-BA19-DF59CF2C99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Tree>
    <p:extLst>
      <p:ext uri="{BB962C8B-B14F-4D97-AF65-F5344CB8AC3E}">
        <p14:creationId xmlns:p14="http://schemas.microsoft.com/office/powerpoint/2010/main" val="151833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parador Grey">
    <p:bg>
      <p:bgPr>
        <a:solidFill>
          <a:schemeClr val="accent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3CD9E41-D4EB-2C4D-ABFE-19DF0DEBC2D3}"/>
              </a:ext>
            </a:extLst>
          </p:cNvPr>
          <p:cNvSpPr>
            <a:spLocks noGrp="1"/>
          </p:cNvSpPr>
          <p:nvPr>
            <p:ph type="ctrTitle"/>
          </p:nvPr>
        </p:nvSpPr>
        <p:spPr>
          <a:xfrm>
            <a:off x="476594" y="313257"/>
            <a:ext cx="11360729" cy="1579737"/>
          </a:xfrm>
          <a:prstGeom prst="rect">
            <a:avLst/>
          </a:prstGeom>
        </p:spPr>
        <p:txBody>
          <a:bodyPr anchor="b"/>
          <a:lstStyle>
            <a:lvl1pPr algn="l">
              <a:defRPr sz="4800" b="0" i="0" baseline="0">
                <a:solidFill>
                  <a:schemeClr val="bg1"/>
                </a:solidFill>
                <a:latin typeface="Roboto Light" panose="02000000000000000000" pitchFamily="2" charset="0"/>
                <a:ea typeface="Roboto Light" panose="02000000000000000000" pitchFamily="2" charset="0"/>
              </a:defRPr>
            </a:lvl1pPr>
          </a:lstStyle>
          <a:p>
            <a:r>
              <a:rPr lang="en-GB" noProof="1"/>
              <a:t>Click to edit Master title style</a:t>
            </a:r>
            <a:endParaRPr lang="es-ES_tradnl" noProof="1"/>
          </a:p>
        </p:txBody>
      </p:sp>
      <p:sp>
        <p:nvSpPr>
          <p:cNvPr id="13" name="Subtitle 2">
            <a:extLst>
              <a:ext uri="{FF2B5EF4-FFF2-40B4-BE49-F238E27FC236}">
                <a16:creationId xmlns:a16="http://schemas.microsoft.com/office/drawing/2014/main" id="{31A04B80-4170-3A47-9DA6-62F0C52C6077}"/>
              </a:ext>
            </a:extLst>
          </p:cNvPr>
          <p:cNvSpPr>
            <a:spLocks noGrp="1"/>
          </p:cNvSpPr>
          <p:nvPr>
            <p:ph type="subTitle" idx="1"/>
          </p:nvPr>
        </p:nvSpPr>
        <p:spPr>
          <a:xfrm>
            <a:off x="476594" y="2019994"/>
            <a:ext cx="11360729" cy="703955"/>
          </a:xfrm>
          <a:prstGeom prst="rect">
            <a:avLst/>
          </a:prstGeom>
        </p:spPr>
        <p:txBody>
          <a:bodyPr>
            <a:normAutofit/>
          </a:bodyPr>
          <a:lstStyle>
            <a:lvl1pPr marL="0" indent="0" algn="l">
              <a:buNone/>
              <a:defRPr sz="1800" b="0" i="0" baseline="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1"/>
              <a:t>Click to edit Master subtitle style</a:t>
            </a:r>
            <a:endParaRPr lang="es-ES_tradnl" noProof="1"/>
          </a:p>
        </p:txBody>
      </p:sp>
      <p:cxnSp>
        <p:nvCxnSpPr>
          <p:cNvPr id="14" name="Conector recto 13">
            <a:extLst>
              <a:ext uri="{FF2B5EF4-FFF2-40B4-BE49-F238E27FC236}">
                <a16:creationId xmlns:a16="http://schemas.microsoft.com/office/drawing/2014/main" id="{6C4BE50B-CB41-1C48-AA2C-23AB7E911DD9}"/>
              </a:ext>
            </a:extLst>
          </p:cNvPr>
          <p:cNvCxnSpPr>
            <a:cxnSpLocks/>
          </p:cNvCxnSpPr>
          <p:nvPr/>
        </p:nvCxnSpPr>
        <p:spPr>
          <a:xfrm rot="1020000" flipH="1">
            <a:off x="-926794" y="-157302"/>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6686215A-C7DF-0240-BD1C-462707434F06}"/>
              </a:ext>
            </a:extLst>
          </p:cNvPr>
          <p:cNvCxnSpPr>
            <a:cxnSpLocks/>
          </p:cNvCxnSpPr>
          <p:nvPr/>
        </p:nvCxnSpPr>
        <p:spPr>
          <a:xfrm rot="1020000" flipH="1">
            <a:off x="10331876" y="-157310"/>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B0CB31A0-88EE-F248-99A5-DB38023183BE}"/>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7" name="Footer Placeholder 9">
            <a:extLst>
              <a:ext uri="{FF2B5EF4-FFF2-40B4-BE49-F238E27FC236}">
                <a16:creationId xmlns:a16="http://schemas.microsoft.com/office/drawing/2014/main" id="{160DDBC2-DB46-C646-A5F0-C59639FF7FEA}"/>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9" name="Imagen 8">
            <a:extLst>
              <a:ext uri="{FF2B5EF4-FFF2-40B4-BE49-F238E27FC236}">
                <a16:creationId xmlns:a16="http://schemas.microsoft.com/office/drawing/2014/main" id="{40D74E5D-F840-FF42-9850-94205BC9D6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Tree>
    <p:extLst>
      <p:ext uri="{BB962C8B-B14F-4D97-AF65-F5344CB8AC3E}">
        <p14:creationId xmlns:p14="http://schemas.microsoft.com/office/powerpoint/2010/main" val="160006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ondo para vídeos">
    <p:bg>
      <p:bgPr>
        <a:solidFill>
          <a:schemeClr val="tx1"/>
        </a:solid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1E2A131-CB8F-4AA8-AD6E-8EBC59AD75E0}"/>
              </a:ext>
            </a:extLst>
          </p:cNvPr>
          <p:cNvSpPr txBox="1">
            <a:spLocks noChangeArrowheads="1"/>
          </p:cNvSpPr>
          <p:nvPr/>
        </p:nvSpPr>
        <p:spPr bwMode="auto">
          <a:xfrm>
            <a:off x="4445000" y="3244850"/>
            <a:ext cx="2514471" cy="369332"/>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noProof="1">
                <a:solidFill>
                  <a:srgbClr val="5B6D81"/>
                </a:solidFill>
              </a:rPr>
              <a:t>Background for Videos</a:t>
            </a:r>
          </a:p>
        </p:txBody>
      </p:sp>
      <p:sp>
        <p:nvSpPr>
          <p:cNvPr id="9" name="Slide Number Placeholder 5">
            <a:extLst>
              <a:ext uri="{FF2B5EF4-FFF2-40B4-BE49-F238E27FC236}">
                <a16:creationId xmlns:a16="http://schemas.microsoft.com/office/drawing/2014/main" id="{9F9F9155-6A8E-2C42-8773-ED070E7CD64E}"/>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0" name="Footer Placeholder 9">
            <a:extLst>
              <a:ext uri="{FF2B5EF4-FFF2-40B4-BE49-F238E27FC236}">
                <a16:creationId xmlns:a16="http://schemas.microsoft.com/office/drawing/2014/main" id="{A5A288D6-0E79-3247-AD48-EDF31D43DCE3}"/>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6" name="Imagen 5">
            <a:extLst>
              <a:ext uri="{FF2B5EF4-FFF2-40B4-BE49-F238E27FC236}">
                <a16:creationId xmlns:a16="http://schemas.microsoft.com/office/drawing/2014/main" id="{25FC32A2-73EC-0742-A265-B26956E79F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Tree>
    <p:extLst>
      <p:ext uri="{BB962C8B-B14F-4D97-AF65-F5344CB8AC3E}">
        <p14:creationId xmlns:p14="http://schemas.microsoft.com/office/powerpoint/2010/main" val="164383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ítulo, Subtítulo, Contenido">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E5D7AC4B-9ADF-C845-B8DD-2F9C979C733C}"/>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22" name="Content Placeholder 3">
            <a:extLst>
              <a:ext uri="{FF2B5EF4-FFF2-40B4-BE49-F238E27FC236}">
                <a16:creationId xmlns:a16="http://schemas.microsoft.com/office/drawing/2014/main" id="{9304DEF8-A1EE-F94D-BE7C-B39B0A62A0B9}"/>
              </a:ext>
            </a:extLst>
          </p:cNvPr>
          <p:cNvSpPr>
            <a:spLocks noGrp="1"/>
          </p:cNvSpPr>
          <p:nvPr>
            <p:ph sz="half" idx="2"/>
          </p:nvPr>
        </p:nvSpPr>
        <p:spPr>
          <a:xfrm>
            <a:off x="478368" y="1290301"/>
            <a:ext cx="11235265" cy="4533938"/>
          </a:xfrm>
          <a:prstGeom prst="rect">
            <a:avLst/>
          </a:prstGeom>
        </p:spPr>
        <p:txBody>
          <a:bodyPr/>
          <a:lstStyle>
            <a:lvl1pPr>
              <a:defRPr sz="2400" b="0" i="0" baseline="0">
                <a:solidFill>
                  <a:schemeClr val="tx2"/>
                </a:solidFill>
                <a:latin typeface="Roboto Light" panose="02000000000000000000" pitchFamily="2" charset="0"/>
                <a:ea typeface="Roboto Light" panose="02000000000000000000" pitchFamily="2" charset="0"/>
              </a:defRPr>
            </a:lvl1pPr>
            <a:lvl2pPr>
              <a:defRPr sz="2000" b="0" i="0" baseline="0">
                <a:solidFill>
                  <a:schemeClr val="tx2"/>
                </a:solidFill>
                <a:latin typeface="Roboto Light" panose="02000000000000000000" pitchFamily="2" charset="0"/>
                <a:ea typeface="Roboto Light" panose="02000000000000000000" pitchFamily="2" charset="0"/>
              </a:defRPr>
            </a:lvl2pPr>
            <a:lvl3pPr>
              <a:defRPr b="0" i="0" baseline="0">
                <a:solidFill>
                  <a:schemeClr val="tx2"/>
                </a:solidFill>
                <a:latin typeface="Roboto Light" panose="02000000000000000000" pitchFamily="2" charset="0"/>
                <a:ea typeface="Roboto Light" panose="02000000000000000000" pitchFamily="2" charset="0"/>
              </a:defRPr>
            </a:lvl3pPr>
            <a:lvl4pPr>
              <a:defRPr sz="1400" b="0" i="0" baseline="0">
                <a:solidFill>
                  <a:schemeClr val="tx2"/>
                </a:solidFill>
                <a:latin typeface="Roboto Light" panose="02000000000000000000" pitchFamily="2" charset="0"/>
                <a:ea typeface="Roboto Light" panose="02000000000000000000" pitchFamily="2" charset="0"/>
              </a:defRPr>
            </a:lvl4pPr>
            <a:lvl5pPr>
              <a:defRPr sz="1200" b="0" i="0" baseline="0">
                <a:solidFill>
                  <a:schemeClr val="tx2"/>
                </a:solidFill>
                <a:latin typeface="Roboto Light" panose="02000000000000000000" pitchFamily="2" charset="0"/>
                <a:ea typeface="Roboto Light" panose="02000000000000000000" pitchFamily="2"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s-ES_tradnl" noProof="0" dirty="0"/>
          </a:p>
        </p:txBody>
      </p:sp>
      <p:sp>
        <p:nvSpPr>
          <p:cNvPr id="13" name="Footer Placeholder 9">
            <a:extLst>
              <a:ext uri="{FF2B5EF4-FFF2-40B4-BE49-F238E27FC236}">
                <a16:creationId xmlns:a16="http://schemas.microsoft.com/office/drawing/2014/main" id="{7000C415-551F-2845-A89A-8CF4F04C9009}"/>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cxnSp>
        <p:nvCxnSpPr>
          <p:cNvPr id="14" name="Conector recto 13">
            <a:extLst>
              <a:ext uri="{FF2B5EF4-FFF2-40B4-BE49-F238E27FC236}">
                <a16:creationId xmlns:a16="http://schemas.microsoft.com/office/drawing/2014/main" id="{17B215D4-6CCD-9E4C-9773-97C23C691022}"/>
              </a:ext>
            </a:extLst>
          </p:cNvPr>
          <p:cNvCxnSpPr>
            <a:cxnSpLocks/>
          </p:cNvCxnSpPr>
          <p:nvPr/>
        </p:nvCxnSpPr>
        <p:spPr>
          <a:xfrm>
            <a:off x="-720877" y="1108297"/>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E46F7298-4B1C-E34B-8E79-C9D5F6011788}"/>
              </a:ext>
            </a:extLst>
          </p:cNvPr>
          <p:cNvSpPr>
            <a:spLocks noGrp="1"/>
          </p:cNvSpPr>
          <p:nvPr>
            <p:ph type="title" hasCustomPrompt="1"/>
          </p:nvPr>
        </p:nvSpPr>
        <p:spPr>
          <a:xfrm>
            <a:off x="478713" y="563846"/>
            <a:ext cx="11234921" cy="452172"/>
          </a:xfrm>
          <a:prstGeom prst="rect">
            <a:avLst/>
          </a:prstGeom>
        </p:spPr>
        <p:txBody>
          <a:bodyPr>
            <a:noAutofit/>
          </a:bodyPr>
          <a:lstStyle>
            <a:lvl1pPr>
              <a:defRPr sz="3200" b="0" i="0" baseline="0">
                <a:latin typeface="Roboto Light" panose="02000000000000000000" pitchFamily="2" charset="0"/>
                <a:ea typeface="Roboto Light" panose="02000000000000000000" pitchFamily="2" charset="0"/>
              </a:defRPr>
            </a:lvl1pPr>
          </a:lstStyle>
          <a:p>
            <a:r>
              <a:rPr lang="en-US" noProof="0" dirty="0"/>
              <a:t>Click to edit Master title style</a:t>
            </a:r>
            <a:endParaRPr lang="en-GB" noProof="0" dirty="0"/>
          </a:p>
        </p:txBody>
      </p:sp>
      <p:sp>
        <p:nvSpPr>
          <p:cNvPr id="16" name="Marcador de texto 9">
            <a:extLst>
              <a:ext uri="{FF2B5EF4-FFF2-40B4-BE49-F238E27FC236}">
                <a16:creationId xmlns:a16="http://schemas.microsoft.com/office/drawing/2014/main" id="{F314186A-3428-3E45-A9C9-C398BB2446A9}"/>
              </a:ext>
            </a:extLst>
          </p:cNvPr>
          <p:cNvSpPr>
            <a:spLocks noGrp="1"/>
          </p:cNvSpPr>
          <p:nvPr>
            <p:ph type="body" sz="quarter" idx="12"/>
          </p:nvPr>
        </p:nvSpPr>
        <p:spPr>
          <a:xfrm>
            <a:off x="478367" y="268569"/>
            <a:ext cx="7622728" cy="230185"/>
          </a:xfrm>
          <a:prstGeom prst="rect">
            <a:avLst/>
          </a:prstGeom>
        </p:spPr>
        <p:txBody>
          <a:bodyPr/>
          <a:lstStyle>
            <a:lvl1pPr marL="0" indent="0">
              <a:buNone/>
              <a:defRPr sz="1400" b="0" i="0" baseline="0">
                <a:solidFill>
                  <a:srgbClr val="575D67"/>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edit Master text styles</a:t>
            </a:r>
          </a:p>
        </p:txBody>
      </p:sp>
      <p:cxnSp>
        <p:nvCxnSpPr>
          <p:cNvPr id="11" name="Conector recto 10">
            <a:extLst>
              <a:ext uri="{FF2B5EF4-FFF2-40B4-BE49-F238E27FC236}">
                <a16:creationId xmlns:a16="http://schemas.microsoft.com/office/drawing/2014/main" id="{3B94F9A7-49D2-6843-9982-6E26538336CF}"/>
              </a:ext>
            </a:extLst>
          </p:cNvPr>
          <p:cNvCxnSpPr>
            <a:cxnSpLocks/>
          </p:cNvCxnSpPr>
          <p:nvPr userDrawn="1"/>
        </p:nvCxnSpPr>
        <p:spPr>
          <a:xfrm rot="1020000" flipH="1">
            <a:off x="-578697" y="-157303"/>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34804BCF-AED8-414D-8411-23C01C14B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3771296161"/>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ítulo, Contenido">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0010B14-E5C4-9540-BB74-52370BD28E53}"/>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4" name="Footer Placeholder 9">
            <a:extLst>
              <a:ext uri="{FF2B5EF4-FFF2-40B4-BE49-F238E27FC236}">
                <a16:creationId xmlns:a16="http://schemas.microsoft.com/office/drawing/2014/main" id="{A4808267-659F-8E42-BDDD-8AE44C642F78}"/>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cxnSp>
        <p:nvCxnSpPr>
          <p:cNvPr id="15" name="Conector recto 14">
            <a:extLst>
              <a:ext uri="{FF2B5EF4-FFF2-40B4-BE49-F238E27FC236}">
                <a16:creationId xmlns:a16="http://schemas.microsoft.com/office/drawing/2014/main" id="{D1D67439-B25C-0547-9F7F-35AA4713ACF5}"/>
              </a:ext>
            </a:extLst>
          </p:cNvPr>
          <p:cNvCxnSpPr>
            <a:cxnSpLocks/>
          </p:cNvCxnSpPr>
          <p:nvPr/>
        </p:nvCxnSpPr>
        <p:spPr>
          <a:xfrm>
            <a:off x="-720877" y="1108297"/>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16" name="Título 1">
            <a:extLst>
              <a:ext uri="{FF2B5EF4-FFF2-40B4-BE49-F238E27FC236}">
                <a16:creationId xmlns:a16="http://schemas.microsoft.com/office/drawing/2014/main" id="{3A5D32A9-7EA5-4944-A244-D3DE42ED122B}"/>
              </a:ext>
            </a:extLst>
          </p:cNvPr>
          <p:cNvSpPr>
            <a:spLocks noGrp="1"/>
          </p:cNvSpPr>
          <p:nvPr>
            <p:ph type="title" hasCustomPrompt="1"/>
          </p:nvPr>
        </p:nvSpPr>
        <p:spPr>
          <a:xfrm>
            <a:off x="478713" y="563846"/>
            <a:ext cx="11234921" cy="452172"/>
          </a:xfrm>
          <a:prstGeom prst="rect">
            <a:avLst/>
          </a:prstGeom>
        </p:spPr>
        <p:txBody>
          <a:bodyPr>
            <a:noAutofit/>
          </a:bodyPr>
          <a:lstStyle>
            <a:lvl1pPr>
              <a:defRPr sz="3200" b="0" i="0" baseline="0">
                <a:latin typeface="Roboto Light" panose="02000000000000000000" pitchFamily="2" charset="0"/>
                <a:ea typeface="Roboto Light" panose="02000000000000000000" pitchFamily="2" charset="0"/>
              </a:defRPr>
            </a:lvl1pPr>
          </a:lstStyle>
          <a:p>
            <a:r>
              <a:rPr lang="en-US" noProof="0" dirty="0"/>
              <a:t>Click to edit Master title style</a:t>
            </a:r>
            <a:endParaRPr lang="en-GB" noProof="0" dirty="0"/>
          </a:p>
        </p:txBody>
      </p:sp>
      <p:sp>
        <p:nvSpPr>
          <p:cNvPr id="18" name="Content Placeholder 3">
            <a:extLst>
              <a:ext uri="{FF2B5EF4-FFF2-40B4-BE49-F238E27FC236}">
                <a16:creationId xmlns:a16="http://schemas.microsoft.com/office/drawing/2014/main" id="{F307B074-D76D-8841-A1B8-223EF546DF2A}"/>
              </a:ext>
            </a:extLst>
          </p:cNvPr>
          <p:cNvSpPr>
            <a:spLocks noGrp="1"/>
          </p:cNvSpPr>
          <p:nvPr>
            <p:ph sz="half" idx="2"/>
          </p:nvPr>
        </p:nvSpPr>
        <p:spPr>
          <a:xfrm>
            <a:off x="478368" y="1290301"/>
            <a:ext cx="11235265" cy="4533938"/>
          </a:xfrm>
          <a:prstGeom prst="rect">
            <a:avLst/>
          </a:prstGeom>
        </p:spPr>
        <p:txBody>
          <a:bodyPr/>
          <a:lstStyle>
            <a:lvl1pPr>
              <a:defRPr sz="2400" b="0" i="0" baseline="0">
                <a:solidFill>
                  <a:schemeClr val="tx2"/>
                </a:solidFill>
                <a:latin typeface="Roboto Light" panose="02000000000000000000" pitchFamily="2" charset="0"/>
                <a:ea typeface="Roboto Light" panose="02000000000000000000" pitchFamily="2" charset="0"/>
              </a:defRPr>
            </a:lvl1pPr>
            <a:lvl2pPr>
              <a:defRPr sz="2000" b="0" i="0" baseline="0">
                <a:solidFill>
                  <a:schemeClr val="tx2"/>
                </a:solidFill>
                <a:latin typeface="Roboto Light" panose="02000000000000000000" pitchFamily="2" charset="0"/>
                <a:ea typeface="Roboto Light" panose="02000000000000000000" pitchFamily="2" charset="0"/>
              </a:defRPr>
            </a:lvl2pPr>
            <a:lvl3pPr>
              <a:defRPr b="0" i="0" baseline="0">
                <a:solidFill>
                  <a:schemeClr val="tx2"/>
                </a:solidFill>
                <a:latin typeface="Roboto Light" panose="02000000000000000000" pitchFamily="2" charset="0"/>
                <a:ea typeface="Roboto Light" panose="02000000000000000000" pitchFamily="2" charset="0"/>
              </a:defRPr>
            </a:lvl3pPr>
            <a:lvl4pPr>
              <a:defRPr sz="1400" b="0" i="0" baseline="0">
                <a:solidFill>
                  <a:schemeClr val="tx2"/>
                </a:solidFill>
                <a:latin typeface="Roboto Light" panose="02000000000000000000" pitchFamily="2" charset="0"/>
                <a:ea typeface="Roboto Light" panose="02000000000000000000" pitchFamily="2" charset="0"/>
              </a:defRPr>
            </a:lvl4pPr>
            <a:lvl5pPr>
              <a:defRPr sz="1200" b="0" i="0" baseline="0">
                <a:solidFill>
                  <a:schemeClr val="tx2"/>
                </a:solidFill>
                <a:latin typeface="Roboto Light" panose="02000000000000000000" pitchFamily="2" charset="0"/>
                <a:ea typeface="Roboto Light" panose="02000000000000000000" pitchFamily="2"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s-ES_tradnl" noProof="0" dirty="0"/>
          </a:p>
        </p:txBody>
      </p:sp>
      <p:cxnSp>
        <p:nvCxnSpPr>
          <p:cNvPr id="10" name="Conector recto 9">
            <a:extLst>
              <a:ext uri="{FF2B5EF4-FFF2-40B4-BE49-F238E27FC236}">
                <a16:creationId xmlns:a16="http://schemas.microsoft.com/office/drawing/2014/main" id="{F65376D4-D214-F946-8C9E-A246FE772E7B}"/>
              </a:ext>
            </a:extLst>
          </p:cNvPr>
          <p:cNvCxnSpPr>
            <a:cxnSpLocks/>
          </p:cNvCxnSpPr>
          <p:nvPr userDrawn="1"/>
        </p:nvCxnSpPr>
        <p:spPr>
          <a:xfrm flipH="1">
            <a:off x="-67480" y="0"/>
            <a:ext cx="541325" cy="177059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F7E8B98-0E99-0C47-B113-079E68DC8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2604710065"/>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ubtítulo, Contenido">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364D02F1-49A5-D242-846A-562B62360A51}"/>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4" name="Footer Placeholder 9">
            <a:extLst>
              <a:ext uri="{FF2B5EF4-FFF2-40B4-BE49-F238E27FC236}">
                <a16:creationId xmlns:a16="http://schemas.microsoft.com/office/drawing/2014/main" id="{D2037AD4-F7B5-7E41-9261-C071290A64EF}"/>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sp>
        <p:nvSpPr>
          <p:cNvPr id="15" name="Content Placeholder 3">
            <a:extLst>
              <a:ext uri="{FF2B5EF4-FFF2-40B4-BE49-F238E27FC236}">
                <a16:creationId xmlns:a16="http://schemas.microsoft.com/office/drawing/2014/main" id="{94B2BF4E-F3C3-FB41-B8D6-F8C58D4ECBB1}"/>
              </a:ext>
            </a:extLst>
          </p:cNvPr>
          <p:cNvSpPr>
            <a:spLocks noGrp="1"/>
          </p:cNvSpPr>
          <p:nvPr>
            <p:ph sz="half" idx="2"/>
          </p:nvPr>
        </p:nvSpPr>
        <p:spPr>
          <a:xfrm>
            <a:off x="478368" y="1290301"/>
            <a:ext cx="11235265" cy="4533938"/>
          </a:xfrm>
          <a:prstGeom prst="rect">
            <a:avLst/>
          </a:prstGeom>
        </p:spPr>
        <p:txBody>
          <a:bodyPr/>
          <a:lstStyle>
            <a:lvl1pPr>
              <a:defRPr sz="2400" b="0" i="0" baseline="0">
                <a:solidFill>
                  <a:schemeClr val="tx2"/>
                </a:solidFill>
                <a:latin typeface="Roboto Light" panose="02000000000000000000" pitchFamily="2" charset="0"/>
                <a:ea typeface="Roboto Light" panose="02000000000000000000" pitchFamily="2" charset="0"/>
              </a:defRPr>
            </a:lvl1pPr>
            <a:lvl2pPr>
              <a:defRPr sz="2000" b="0" i="0" baseline="0">
                <a:solidFill>
                  <a:schemeClr val="tx2"/>
                </a:solidFill>
                <a:latin typeface="Roboto Light" panose="02000000000000000000" pitchFamily="2" charset="0"/>
                <a:ea typeface="Roboto Light" panose="02000000000000000000" pitchFamily="2" charset="0"/>
              </a:defRPr>
            </a:lvl2pPr>
            <a:lvl3pPr>
              <a:defRPr b="0" i="0" baseline="0">
                <a:solidFill>
                  <a:schemeClr val="tx2"/>
                </a:solidFill>
                <a:latin typeface="Roboto Light" panose="02000000000000000000" pitchFamily="2" charset="0"/>
                <a:ea typeface="Roboto Light" panose="02000000000000000000" pitchFamily="2" charset="0"/>
              </a:defRPr>
            </a:lvl3pPr>
            <a:lvl4pPr>
              <a:defRPr sz="1400" b="0" i="0" baseline="0">
                <a:solidFill>
                  <a:schemeClr val="tx2"/>
                </a:solidFill>
                <a:latin typeface="Roboto Light" panose="02000000000000000000" pitchFamily="2" charset="0"/>
                <a:ea typeface="Roboto Light" panose="02000000000000000000" pitchFamily="2" charset="0"/>
              </a:defRPr>
            </a:lvl4pPr>
            <a:lvl5pPr>
              <a:defRPr sz="1200" b="0" i="0" baseline="0">
                <a:solidFill>
                  <a:schemeClr val="tx2"/>
                </a:solidFill>
                <a:latin typeface="Roboto Light" panose="02000000000000000000" pitchFamily="2" charset="0"/>
                <a:ea typeface="Roboto Light" panose="02000000000000000000" pitchFamily="2"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s-ES_tradnl" noProof="0" dirty="0"/>
          </a:p>
        </p:txBody>
      </p:sp>
      <p:cxnSp>
        <p:nvCxnSpPr>
          <p:cNvPr id="16" name="Conector recto 15">
            <a:extLst>
              <a:ext uri="{FF2B5EF4-FFF2-40B4-BE49-F238E27FC236}">
                <a16:creationId xmlns:a16="http://schemas.microsoft.com/office/drawing/2014/main" id="{BCAD5463-05FB-4C41-AA75-E61CEA5C0498}"/>
              </a:ext>
            </a:extLst>
          </p:cNvPr>
          <p:cNvCxnSpPr>
            <a:cxnSpLocks/>
          </p:cNvCxnSpPr>
          <p:nvPr/>
        </p:nvCxnSpPr>
        <p:spPr>
          <a:xfrm>
            <a:off x="-720877" y="1108297"/>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18" name="Marcador de texto 9">
            <a:extLst>
              <a:ext uri="{FF2B5EF4-FFF2-40B4-BE49-F238E27FC236}">
                <a16:creationId xmlns:a16="http://schemas.microsoft.com/office/drawing/2014/main" id="{0EB01097-D81D-C14D-AD0E-355D39F69090}"/>
              </a:ext>
            </a:extLst>
          </p:cNvPr>
          <p:cNvSpPr>
            <a:spLocks noGrp="1"/>
          </p:cNvSpPr>
          <p:nvPr>
            <p:ph type="body" sz="quarter" idx="12"/>
          </p:nvPr>
        </p:nvSpPr>
        <p:spPr>
          <a:xfrm>
            <a:off x="478367" y="779819"/>
            <a:ext cx="7622728" cy="230185"/>
          </a:xfrm>
          <a:prstGeom prst="rect">
            <a:avLst/>
          </a:prstGeom>
        </p:spPr>
        <p:txBody>
          <a:bodyPr/>
          <a:lstStyle>
            <a:lvl1pPr marL="0" indent="0">
              <a:buNone/>
              <a:defRPr sz="1400" b="0" i="0" baseline="0">
                <a:solidFill>
                  <a:srgbClr val="575D67"/>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edit Master text styles</a:t>
            </a:r>
          </a:p>
        </p:txBody>
      </p:sp>
      <p:cxnSp>
        <p:nvCxnSpPr>
          <p:cNvPr id="9" name="Conector recto 8">
            <a:extLst>
              <a:ext uri="{FF2B5EF4-FFF2-40B4-BE49-F238E27FC236}">
                <a16:creationId xmlns:a16="http://schemas.microsoft.com/office/drawing/2014/main" id="{C7BFBEB3-9C15-3C4A-B9DF-DB0B45EB0F92}"/>
              </a:ext>
            </a:extLst>
          </p:cNvPr>
          <p:cNvCxnSpPr>
            <a:cxnSpLocks/>
          </p:cNvCxnSpPr>
          <p:nvPr userDrawn="1"/>
        </p:nvCxnSpPr>
        <p:spPr>
          <a:xfrm rot="1020000" flipH="1">
            <a:off x="-578697" y="-157303"/>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0F44CF7B-ABB3-3449-B93C-6584DE3957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3276554674"/>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ítulo, Subtítulo, Contenido 2 columnas">
    <p:spTree>
      <p:nvGrpSpPr>
        <p:cNvPr id="1" name=""/>
        <p:cNvGrpSpPr/>
        <p:nvPr/>
      </p:nvGrpSpPr>
      <p:grpSpPr>
        <a:xfrm>
          <a:off x="0" y="0"/>
          <a:ext cx="0" cy="0"/>
          <a:chOff x="0" y="0"/>
          <a:chExt cx="0" cy="0"/>
        </a:xfrm>
      </p:grpSpPr>
      <p:sp>
        <p:nvSpPr>
          <p:cNvPr id="22" name="Content Placeholder 3">
            <a:extLst>
              <a:ext uri="{FF2B5EF4-FFF2-40B4-BE49-F238E27FC236}">
                <a16:creationId xmlns:a16="http://schemas.microsoft.com/office/drawing/2014/main" id="{9304DEF8-A1EE-F94D-BE7C-B39B0A62A0B9}"/>
              </a:ext>
            </a:extLst>
          </p:cNvPr>
          <p:cNvSpPr>
            <a:spLocks noGrp="1"/>
          </p:cNvSpPr>
          <p:nvPr>
            <p:ph sz="half" idx="2"/>
          </p:nvPr>
        </p:nvSpPr>
        <p:spPr>
          <a:xfrm>
            <a:off x="491912" y="1349377"/>
            <a:ext cx="5520000" cy="4755161"/>
          </a:xfrm>
          <a:prstGeom prst="rect">
            <a:avLst/>
          </a:prstGeom>
        </p:spPr>
        <p:txBody>
          <a:bodyPr/>
          <a:lstStyle>
            <a:lvl1pPr>
              <a:defRPr sz="2400" b="0" i="0" baseline="0">
                <a:solidFill>
                  <a:schemeClr val="tx2"/>
                </a:solidFill>
                <a:latin typeface="Roboto Light" panose="02000000000000000000" pitchFamily="2" charset="0"/>
                <a:ea typeface="Roboto Light" panose="02000000000000000000" pitchFamily="2" charset="0"/>
              </a:defRPr>
            </a:lvl1pPr>
            <a:lvl2pPr>
              <a:defRPr sz="2000" b="0" i="0" baseline="0">
                <a:solidFill>
                  <a:schemeClr val="tx2"/>
                </a:solidFill>
                <a:latin typeface="Roboto Light" panose="02000000000000000000" pitchFamily="2" charset="0"/>
                <a:ea typeface="Roboto Light" panose="02000000000000000000" pitchFamily="2" charset="0"/>
              </a:defRPr>
            </a:lvl2pPr>
            <a:lvl3pPr>
              <a:defRPr b="0" i="0" baseline="0">
                <a:solidFill>
                  <a:schemeClr val="tx2"/>
                </a:solidFill>
                <a:latin typeface="Roboto Light" panose="02000000000000000000" pitchFamily="2" charset="0"/>
                <a:ea typeface="Roboto Light" panose="02000000000000000000" pitchFamily="2" charset="0"/>
              </a:defRPr>
            </a:lvl3pPr>
            <a:lvl4pPr>
              <a:defRPr sz="1400" b="0" i="0" baseline="0">
                <a:solidFill>
                  <a:schemeClr val="tx2"/>
                </a:solidFill>
                <a:latin typeface="Roboto Light" panose="02000000000000000000" pitchFamily="2" charset="0"/>
                <a:ea typeface="Roboto Light" panose="02000000000000000000" pitchFamily="2" charset="0"/>
              </a:defRPr>
            </a:lvl4pPr>
            <a:lvl5pPr>
              <a:defRPr sz="1200" b="0" i="0" baseline="0">
                <a:solidFill>
                  <a:schemeClr val="tx2"/>
                </a:solidFill>
                <a:latin typeface="Roboto Light" panose="02000000000000000000" pitchFamily="2" charset="0"/>
                <a:ea typeface="Roboto Light" panose="02000000000000000000" pitchFamily="2"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s-ES_tradnl" noProof="0" dirty="0"/>
          </a:p>
        </p:txBody>
      </p:sp>
      <p:sp>
        <p:nvSpPr>
          <p:cNvPr id="14" name="Content Placeholder 3">
            <a:extLst>
              <a:ext uri="{FF2B5EF4-FFF2-40B4-BE49-F238E27FC236}">
                <a16:creationId xmlns:a16="http://schemas.microsoft.com/office/drawing/2014/main" id="{EE016CC2-77CB-F841-805B-2D5E4C114174}"/>
              </a:ext>
            </a:extLst>
          </p:cNvPr>
          <p:cNvSpPr>
            <a:spLocks noGrp="1"/>
          </p:cNvSpPr>
          <p:nvPr>
            <p:ph sz="half" idx="13"/>
          </p:nvPr>
        </p:nvSpPr>
        <p:spPr>
          <a:xfrm>
            <a:off x="6195059" y="1349377"/>
            <a:ext cx="5520000" cy="4755161"/>
          </a:xfrm>
          <a:prstGeom prst="rect">
            <a:avLst/>
          </a:prstGeom>
        </p:spPr>
        <p:txBody>
          <a:bodyPr/>
          <a:lstStyle>
            <a:lvl1pPr>
              <a:defRPr sz="2400" b="0" i="0" baseline="0">
                <a:solidFill>
                  <a:schemeClr val="tx2"/>
                </a:solidFill>
                <a:latin typeface="Roboto Light" panose="02000000000000000000" pitchFamily="2" charset="0"/>
                <a:ea typeface="Roboto Light" panose="02000000000000000000" pitchFamily="2" charset="0"/>
              </a:defRPr>
            </a:lvl1pPr>
            <a:lvl2pPr>
              <a:defRPr sz="2000" b="0" i="0" baseline="0">
                <a:solidFill>
                  <a:schemeClr val="tx2"/>
                </a:solidFill>
                <a:latin typeface="Roboto Light" panose="02000000000000000000" pitchFamily="2" charset="0"/>
                <a:ea typeface="Roboto Light" panose="02000000000000000000" pitchFamily="2" charset="0"/>
              </a:defRPr>
            </a:lvl2pPr>
            <a:lvl3pPr>
              <a:defRPr b="0" i="0" baseline="0">
                <a:solidFill>
                  <a:schemeClr val="tx2"/>
                </a:solidFill>
                <a:latin typeface="Roboto Light" panose="02000000000000000000" pitchFamily="2" charset="0"/>
                <a:ea typeface="Roboto Light" panose="02000000000000000000" pitchFamily="2" charset="0"/>
              </a:defRPr>
            </a:lvl3pPr>
            <a:lvl4pPr>
              <a:defRPr sz="1400" b="0" i="0" baseline="0">
                <a:solidFill>
                  <a:schemeClr val="tx2"/>
                </a:solidFill>
                <a:latin typeface="Roboto Light" panose="02000000000000000000" pitchFamily="2" charset="0"/>
                <a:ea typeface="Roboto Light" panose="02000000000000000000" pitchFamily="2" charset="0"/>
              </a:defRPr>
            </a:lvl4pPr>
            <a:lvl5pPr>
              <a:defRPr sz="1200" b="0" i="0" baseline="0">
                <a:solidFill>
                  <a:schemeClr val="tx2"/>
                </a:solidFill>
                <a:latin typeface="Roboto Light" panose="02000000000000000000" pitchFamily="2" charset="0"/>
                <a:ea typeface="Roboto Light" panose="02000000000000000000" pitchFamily="2"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s-ES_tradnl" noProof="0" dirty="0"/>
          </a:p>
        </p:txBody>
      </p:sp>
      <p:sp>
        <p:nvSpPr>
          <p:cNvPr id="15" name="Slide Number Placeholder 5">
            <a:extLst>
              <a:ext uri="{FF2B5EF4-FFF2-40B4-BE49-F238E27FC236}">
                <a16:creationId xmlns:a16="http://schemas.microsoft.com/office/drawing/2014/main" id="{3FF9058B-E642-4341-AD12-AF4319095013}"/>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7" name="Footer Placeholder 9">
            <a:extLst>
              <a:ext uri="{FF2B5EF4-FFF2-40B4-BE49-F238E27FC236}">
                <a16:creationId xmlns:a16="http://schemas.microsoft.com/office/drawing/2014/main" id="{FB64E4E1-4D14-6F44-9BA1-8486B40351A3}"/>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cxnSp>
        <p:nvCxnSpPr>
          <p:cNvPr id="18" name="Conector recto 17">
            <a:extLst>
              <a:ext uri="{FF2B5EF4-FFF2-40B4-BE49-F238E27FC236}">
                <a16:creationId xmlns:a16="http://schemas.microsoft.com/office/drawing/2014/main" id="{3EBC16DA-B5EE-DC4B-8F3F-710CBBCEFAE5}"/>
              </a:ext>
            </a:extLst>
          </p:cNvPr>
          <p:cNvCxnSpPr>
            <a:cxnSpLocks/>
          </p:cNvCxnSpPr>
          <p:nvPr/>
        </p:nvCxnSpPr>
        <p:spPr>
          <a:xfrm>
            <a:off x="-720877" y="1108297"/>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E9B92658-44D9-144A-937E-167AFC4BFFF6}"/>
              </a:ext>
            </a:extLst>
          </p:cNvPr>
          <p:cNvSpPr>
            <a:spLocks noGrp="1"/>
          </p:cNvSpPr>
          <p:nvPr>
            <p:ph type="title" hasCustomPrompt="1"/>
          </p:nvPr>
        </p:nvSpPr>
        <p:spPr>
          <a:xfrm>
            <a:off x="478713" y="563846"/>
            <a:ext cx="11234921" cy="452172"/>
          </a:xfrm>
          <a:prstGeom prst="rect">
            <a:avLst/>
          </a:prstGeom>
        </p:spPr>
        <p:txBody>
          <a:bodyPr>
            <a:noAutofit/>
          </a:bodyPr>
          <a:lstStyle>
            <a:lvl1pPr>
              <a:defRPr sz="3200" b="0" i="0" baseline="0">
                <a:latin typeface="Roboto Light" panose="02000000000000000000" pitchFamily="2" charset="0"/>
                <a:ea typeface="Roboto Light" panose="02000000000000000000" pitchFamily="2" charset="0"/>
              </a:defRPr>
            </a:lvl1pPr>
          </a:lstStyle>
          <a:p>
            <a:r>
              <a:rPr lang="en-US" noProof="0" dirty="0"/>
              <a:t>Click to edit Master title style</a:t>
            </a:r>
            <a:endParaRPr lang="en-GB" noProof="0" dirty="0"/>
          </a:p>
        </p:txBody>
      </p:sp>
      <p:sp>
        <p:nvSpPr>
          <p:cNvPr id="20" name="Marcador de texto 9">
            <a:extLst>
              <a:ext uri="{FF2B5EF4-FFF2-40B4-BE49-F238E27FC236}">
                <a16:creationId xmlns:a16="http://schemas.microsoft.com/office/drawing/2014/main" id="{7AE83B5D-7326-254B-8059-769B560E760A}"/>
              </a:ext>
            </a:extLst>
          </p:cNvPr>
          <p:cNvSpPr>
            <a:spLocks noGrp="1"/>
          </p:cNvSpPr>
          <p:nvPr>
            <p:ph type="body" sz="quarter" idx="12"/>
          </p:nvPr>
        </p:nvSpPr>
        <p:spPr>
          <a:xfrm>
            <a:off x="478367" y="268569"/>
            <a:ext cx="7622728" cy="230185"/>
          </a:xfrm>
          <a:prstGeom prst="rect">
            <a:avLst/>
          </a:prstGeom>
        </p:spPr>
        <p:txBody>
          <a:bodyPr/>
          <a:lstStyle>
            <a:lvl1pPr marL="0" indent="0">
              <a:buNone/>
              <a:defRPr sz="1400" b="0" i="0" baseline="0">
                <a:solidFill>
                  <a:srgbClr val="575D67"/>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edit Master text styles</a:t>
            </a:r>
          </a:p>
        </p:txBody>
      </p:sp>
      <p:cxnSp>
        <p:nvCxnSpPr>
          <p:cNvPr id="11" name="Conector recto 10">
            <a:extLst>
              <a:ext uri="{FF2B5EF4-FFF2-40B4-BE49-F238E27FC236}">
                <a16:creationId xmlns:a16="http://schemas.microsoft.com/office/drawing/2014/main" id="{F077EC85-FD2C-8B49-94C2-3545D922696A}"/>
              </a:ext>
            </a:extLst>
          </p:cNvPr>
          <p:cNvCxnSpPr>
            <a:cxnSpLocks/>
          </p:cNvCxnSpPr>
          <p:nvPr userDrawn="1"/>
        </p:nvCxnSpPr>
        <p:spPr>
          <a:xfrm rot="1020000" flipH="1">
            <a:off x="-578697" y="-157303"/>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9B7F3B65-329C-064C-9FEE-640001F19B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611344125"/>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ortada Naranja">
    <p:bg>
      <p:bgPr>
        <a:solidFill>
          <a:schemeClr val="accent5"/>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8EFF350-6E56-8248-897D-110B0F3E5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634" y="2335124"/>
            <a:ext cx="3292732" cy="2187751"/>
          </a:xfrm>
          <a:prstGeom prst="rect">
            <a:avLst/>
          </a:prstGeom>
        </p:spPr>
      </p:pic>
      <p:sp>
        <p:nvSpPr>
          <p:cNvPr id="7" name="Slide Number Placeholder 5">
            <a:extLst>
              <a:ext uri="{FF2B5EF4-FFF2-40B4-BE49-F238E27FC236}">
                <a16:creationId xmlns:a16="http://schemas.microsoft.com/office/drawing/2014/main" id="{616CBCC8-8E31-884C-BC5D-25C7D1B14A0B}"/>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9" name="Footer Placeholder 9">
            <a:extLst>
              <a:ext uri="{FF2B5EF4-FFF2-40B4-BE49-F238E27FC236}">
                <a16:creationId xmlns:a16="http://schemas.microsoft.com/office/drawing/2014/main" id="{D643DD61-85D0-F449-AD2F-A2BB4218D850}"/>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578382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ítulo, Subtítulo, Contenido 2 columnas con destacado">
    <p:spTree>
      <p:nvGrpSpPr>
        <p:cNvPr id="1" name=""/>
        <p:cNvGrpSpPr/>
        <p:nvPr/>
      </p:nvGrpSpPr>
      <p:grpSpPr>
        <a:xfrm>
          <a:off x="0" y="0"/>
          <a:ext cx="0" cy="0"/>
          <a:chOff x="0" y="0"/>
          <a:chExt cx="0" cy="0"/>
        </a:xfrm>
      </p:grpSpPr>
      <p:sp>
        <p:nvSpPr>
          <p:cNvPr id="22" name="Content Placeholder 3">
            <a:extLst>
              <a:ext uri="{FF2B5EF4-FFF2-40B4-BE49-F238E27FC236}">
                <a16:creationId xmlns:a16="http://schemas.microsoft.com/office/drawing/2014/main" id="{9304DEF8-A1EE-F94D-BE7C-B39B0A62A0B9}"/>
              </a:ext>
            </a:extLst>
          </p:cNvPr>
          <p:cNvSpPr>
            <a:spLocks noGrp="1"/>
          </p:cNvSpPr>
          <p:nvPr>
            <p:ph sz="half" idx="2"/>
          </p:nvPr>
        </p:nvSpPr>
        <p:spPr>
          <a:xfrm>
            <a:off x="491912" y="1761347"/>
            <a:ext cx="5520000" cy="4276183"/>
          </a:xfrm>
          <a:prstGeom prst="rect">
            <a:avLst/>
          </a:prstGeom>
        </p:spPr>
        <p:txBody>
          <a:bodyPr/>
          <a:lstStyle>
            <a:lvl1pPr>
              <a:defRPr sz="2400" b="0" i="0" baseline="0">
                <a:solidFill>
                  <a:schemeClr val="tx2"/>
                </a:solidFill>
                <a:latin typeface="Roboto Light" panose="02000000000000000000" pitchFamily="2" charset="0"/>
                <a:ea typeface="Roboto Light" panose="02000000000000000000" pitchFamily="2" charset="0"/>
              </a:defRPr>
            </a:lvl1pPr>
            <a:lvl2pPr>
              <a:defRPr sz="2000" b="0" i="0" baseline="0">
                <a:solidFill>
                  <a:schemeClr val="tx2"/>
                </a:solidFill>
                <a:latin typeface="Roboto Light" panose="02000000000000000000" pitchFamily="2" charset="0"/>
                <a:ea typeface="Roboto Light" panose="02000000000000000000" pitchFamily="2" charset="0"/>
              </a:defRPr>
            </a:lvl2pPr>
            <a:lvl3pPr>
              <a:defRPr b="0" i="0" baseline="0">
                <a:solidFill>
                  <a:schemeClr val="tx2"/>
                </a:solidFill>
                <a:latin typeface="Roboto Light" panose="02000000000000000000" pitchFamily="2" charset="0"/>
                <a:ea typeface="Roboto Light" panose="02000000000000000000" pitchFamily="2" charset="0"/>
              </a:defRPr>
            </a:lvl3pPr>
            <a:lvl4pPr>
              <a:defRPr sz="1400" b="0" i="0" baseline="0">
                <a:solidFill>
                  <a:schemeClr val="tx2"/>
                </a:solidFill>
                <a:latin typeface="Roboto Light" panose="02000000000000000000" pitchFamily="2" charset="0"/>
                <a:ea typeface="Roboto Light" panose="02000000000000000000" pitchFamily="2" charset="0"/>
              </a:defRPr>
            </a:lvl4pPr>
            <a:lvl5pPr>
              <a:defRPr sz="1200" b="0" i="0" baseline="0">
                <a:solidFill>
                  <a:schemeClr val="tx2"/>
                </a:solidFill>
                <a:latin typeface="Roboto Light" panose="02000000000000000000" pitchFamily="2" charset="0"/>
                <a:ea typeface="Roboto Light" panose="02000000000000000000" pitchFamily="2"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s-ES_tradnl" noProof="0" dirty="0"/>
          </a:p>
        </p:txBody>
      </p:sp>
      <p:sp>
        <p:nvSpPr>
          <p:cNvPr id="14" name="Content Placeholder 3">
            <a:extLst>
              <a:ext uri="{FF2B5EF4-FFF2-40B4-BE49-F238E27FC236}">
                <a16:creationId xmlns:a16="http://schemas.microsoft.com/office/drawing/2014/main" id="{EE016CC2-77CB-F841-805B-2D5E4C114174}"/>
              </a:ext>
            </a:extLst>
          </p:cNvPr>
          <p:cNvSpPr>
            <a:spLocks noGrp="1"/>
          </p:cNvSpPr>
          <p:nvPr>
            <p:ph sz="half" idx="13"/>
          </p:nvPr>
        </p:nvSpPr>
        <p:spPr>
          <a:xfrm>
            <a:off x="6195059" y="1761347"/>
            <a:ext cx="5520000" cy="4276183"/>
          </a:xfrm>
          <a:prstGeom prst="rect">
            <a:avLst/>
          </a:prstGeom>
        </p:spPr>
        <p:txBody>
          <a:bodyPr/>
          <a:lstStyle>
            <a:lvl1pPr>
              <a:defRPr sz="2400" b="0" i="0" baseline="0">
                <a:solidFill>
                  <a:schemeClr val="tx2"/>
                </a:solidFill>
                <a:latin typeface="Roboto Light" panose="02000000000000000000" pitchFamily="2" charset="0"/>
                <a:ea typeface="Roboto Light" panose="02000000000000000000" pitchFamily="2" charset="0"/>
              </a:defRPr>
            </a:lvl1pPr>
            <a:lvl2pPr>
              <a:defRPr sz="2000" b="0" i="0" baseline="0">
                <a:solidFill>
                  <a:schemeClr val="tx2"/>
                </a:solidFill>
                <a:latin typeface="Roboto Light" panose="02000000000000000000" pitchFamily="2" charset="0"/>
                <a:ea typeface="Roboto Light" panose="02000000000000000000" pitchFamily="2" charset="0"/>
              </a:defRPr>
            </a:lvl2pPr>
            <a:lvl3pPr>
              <a:defRPr b="0" i="0" baseline="0">
                <a:solidFill>
                  <a:schemeClr val="tx2"/>
                </a:solidFill>
                <a:latin typeface="Roboto Light" panose="02000000000000000000" pitchFamily="2" charset="0"/>
                <a:ea typeface="Roboto Light" panose="02000000000000000000" pitchFamily="2" charset="0"/>
              </a:defRPr>
            </a:lvl3pPr>
            <a:lvl4pPr>
              <a:defRPr sz="1400" b="0" i="0" baseline="0">
                <a:solidFill>
                  <a:schemeClr val="tx2"/>
                </a:solidFill>
                <a:latin typeface="Roboto Light" panose="02000000000000000000" pitchFamily="2" charset="0"/>
                <a:ea typeface="Roboto Light" panose="02000000000000000000" pitchFamily="2" charset="0"/>
              </a:defRPr>
            </a:lvl4pPr>
            <a:lvl5pPr>
              <a:defRPr sz="1200" b="0" i="0" baseline="0">
                <a:solidFill>
                  <a:schemeClr val="tx2"/>
                </a:solidFill>
                <a:latin typeface="Roboto Light" panose="02000000000000000000" pitchFamily="2" charset="0"/>
                <a:ea typeface="Roboto Light" panose="02000000000000000000" pitchFamily="2"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s-ES_tradnl" noProof="0" dirty="0"/>
          </a:p>
        </p:txBody>
      </p:sp>
      <p:sp>
        <p:nvSpPr>
          <p:cNvPr id="13" name="Título 1">
            <a:extLst>
              <a:ext uri="{FF2B5EF4-FFF2-40B4-BE49-F238E27FC236}">
                <a16:creationId xmlns:a16="http://schemas.microsoft.com/office/drawing/2014/main" id="{634F8233-7ACA-A047-B6A7-0D93EF697CDF}"/>
              </a:ext>
            </a:extLst>
          </p:cNvPr>
          <p:cNvSpPr txBox="1">
            <a:spLocks/>
          </p:cNvSpPr>
          <p:nvPr/>
        </p:nvSpPr>
        <p:spPr bwMode="auto">
          <a:xfrm>
            <a:off x="478713" y="1326875"/>
            <a:ext cx="5533200" cy="3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lnSpcReduction="10000"/>
          </a:bodyPr>
          <a:lstStyle>
            <a:lvl1pPr algn="l" rtl="0" eaLnBrk="0" fontAlgn="base" hangingPunct="0">
              <a:lnSpc>
                <a:spcPct val="90000"/>
              </a:lnSpc>
              <a:spcBef>
                <a:spcPct val="0"/>
              </a:spcBef>
              <a:spcAft>
                <a:spcPct val="0"/>
              </a:spcAft>
              <a:defRPr sz="3200" b="0" i="0" kern="1200" baseline="0">
                <a:solidFill>
                  <a:schemeClr val="tx2"/>
                </a:solidFill>
                <a:latin typeface="Roboto Light" panose="02000000000000000000" pitchFamily="2" charset="0"/>
                <a:ea typeface="Roboto Light" panose="02000000000000000000" pitchFamily="2" charset="0"/>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2000" b="0" i="0" dirty="0">
                <a:solidFill>
                  <a:schemeClr val="accent1"/>
                </a:solidFill>
                <a:latin typeface="Roboto" panose="02000000000000000000" pitchFamily="2" charset="0"/>
                <a:ea typeface="Roboto" panose="02000000000000000000" pitchFamily="2" charset="0"/>
              </a:rPr>
              <a:t>Click to edit Master title style</a:t>
            </a:r>
            <a:endParaRPr lang="en-GB" sz="2000" b="0" i="0" dirty="0">
              <a:solidFill>
                <a:schemeClr val="accent1"/>
              </a:solidFill>
              <a:latin typeface="Roboto" panose="02000000000000000000" pitchFamily="2" charset="0"/>
              <a:ea typeface="Roboto" panose="02000000000000000000" pitchFamily="2" charset="0"/>
            </a:endParaRPr>
          </a:p>
        </p:txBody>
      </p:sp>
      <p:sp>
        <p:nvSpPr>
          <p:cNvPr id="15" name="Título 1">
            <a:extLst>
              <a:ext uri="{FF2B5EF4-FFF2-40B4-BE49-F238E27FC236}">
                <a16:creationId xmlns:a16="http://schemas.microsoft.com/office/drawing/2014/main" id="{F25F7686-04C5-564B-8A30-7B735D6BA519}"/>
              </a:ext>
            </a:extLst>
          </p:cNvPr>
          <p:cNvSpPr txBox="1">
            <a:spLocks/>
          </p:cNvSpPr>
          <p:nvPr/>
        </p:nvSpPr>
        <p:spPr bwMode="auto">
          <a:xfrm>
            <a:off x="6195407" y="1326875"/>
            <a:ext cx="5533200" cy="3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lnSpcReduction="10000"/>
          </a:bodyPr>
          <a:lstStyle>
            <a:lvl1pPr algn="l" rtl="0" eaLnBrk="0" fontAlgn="base" hangingPunct="0">
              <a:lnSpc>
                <a:spcPct val="90000"/>
              </a:lnSpc>
              <a:spcBef>
                <a:spcPct val="0"/>
              </a:spcBef>
              <a:spcAft>
                <a:spcPct val="0"/>
              </a:spcAft>
              <a:defRPr sz="3200" b="0" i="0" kern="1200" baseline="0">
                <a:solidFill>
                  <a:schemeClr val="tx2"/>
                </a:solidFill>
                <a:latin typeface="Roboto Light" panose="02000000000000000000" pitchFamily="2" charset="0"/>
                <a:ea typeface="Roboto Light" panose="02000000000000000000" pitchFamily="2" charset="0"/>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2000" b="0" i="0">
                <a:solidFill>
                  <a:schemeClr val="accent1"/>
                </a:solidFill>
                <a:latin typeface="Roboto" panose="02000000000000000000" pitchFamily="2" charset="0"/>
                <a:ea typeface="Roboto" panose="02000000000000000000" pitchFamily="2" charset="0"/>
              </a:rPr>
              <a:t>Click to edit Master title style</a:t>
            </a:r>
            <a:endParaRPr lang="en-GB" sz="2000" b="0" i="0">
              <a:solidFill>
                <a:schemeClr val="accent1"/>
              </a:solidFill>
              <a:latin typeface="Roboto" panose="02000000000000000000" pitchFamily="2" charset="0"/>
              <a:ea typeface="Roboto" panose="02000000000000000000" pitchFamily="2" charset="0"/>
            </a:endParaRPr>
          </a:p>
        </p:txBody>
      </p:sp>
      <p:sp>
        <p:nvSpPr>
          <p:cNvPr id="17" name="Slide Number Placeholder 5">
            <a:extLst>
              <a:ext uri="{FF2B5EF4-FFF2-40B4-BE49-F238E27FC236}">
                <a16:creationId xmlns:a16="http://schemas.microsoft.com/office/drawing/2014/main" id="{7C2446DB-0DCF-B944-87F1-E2AD20615B39}"/>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9" name="Footer Placeholder 9">
            <a:extLst>
              <a:ext uri="{FF2B5EF4-FFF2-40B4-BE49-F238E27FC236}">
                <a16:creationId xmlns:a16="http://schemas.microsoft.com/office/drawing/2014/main" id="{6F77F0E2-9C5B-1E45-B284-9B7493689395}"/>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cxnSp>
        <p:nvCxnSpPr>
          <p:cNvPr id="20" name="Conector recto 19">
            <a:extLst>
              <a:ext uri="{FF2B5EF4-FFF2-40B4-BE49-F238E27FC236}">
                <a16:creationId xmlns:a16="http://schemas.microsoft.com/office/drawing/2014/main" id="{A0751279-6588-E84C-8CD8-A05F278E5E8B}"/>
              </a:ext>
            </a:extLst>
          </p:cNvPr>
          <p:cNvCxnSpPr>
            <a:cxnSpLocks/>
          </p:cNvCxnSpPr>
          <p:nvPr/>
        </p:nvCxnSpPr>
        <p:spPr>
          <a:xfrm>
            <a:off x="-720877" y="1108297"/>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21" name="Título 1">
            <a:extLst>
              <a:ext uri="{FF2B5EF4-FFF2-40B4-BE49-F238E27FC236}">
                <a16:creationId xmlns:a16="http://schemas.microsoft.com/office/drawing/2014/main" id="{D617A5D9-D522-0D41-8A74-C0B2881E6978}"/>
              </a:ext>
            </a:extLst>
          </p:cNvPr>
          <p:cNvSpPr>
            <a:spLocks noGrp="1"/>
          </p:cNvSpPr>
          <p:nvPr>
            <p:ph type="title" hasCustomPrompt="1"/>
          </p:nvPr>
        </p:nvSpPr>
        <p:spPr>
          <a:xfrm>
            <a:off x="478713" y="563846"/>
            <a:ext cx="11234921" cy="452172"/>
          </a:xfrm>
          <a:prstGeom prst="rect">
            <a:avLst/>
          </a:prstGeom>
        </p:spPr>
        <p:txBody>
          <a:bodyPr>
            <a:noAutofit/>
          </a:bodyPr>
          <a:lstStyle>
            <a:lvl1pPr>
              <a:defRPr sz="3200" b="0" i="0" baseline="0">
                <a:latin typeface="Roboto Light" panose="02000000000000000000" pitchFamily="2" charset="0"/>
                <a:ea typeface="Roboto Light" panose="02000000000000000000" pitchFamily="2" charset="0"/>
              </a:defRPr>
            </a:lvl1pPr>
          </a:lstStyle>
          <a:p>
            <a:r>
              <a:rPr lang="en-US" noProof="0" dirty="0"/>
              <a:t>Click to edit Master title style</a:t>
            </a:r>
            <a:endParaRPr lang="en-GB" noProof="0" dirty="0"/>
          </a:p>
        </p:txBody>
      </p:sp>
      <p:sp>
        <p:nvSpPr>
          <p:cNvPr id="23" name="Marcador de texto 9">
            <a:extLst>
              <a:ext uri="{FF2B5EF4-FFF2-40B4-BE49-F238E27FC236}">
                <a16:creationId xmlns:a16="http://schemas.microsoft.com/office/drawing/2014/main" id="{6F6A2690-98AD-9248-B1F8-9FA2C822E9F6}"/>
              </a:ext>
            </a:extLst>
          </p:cNvPr>
          <p:cNvSpPr>
            <a:spLocks noGrp="1"/>
          </p:cNvSpPr>
          <p:nvPr>
            <p:ph type="body" sz="quarter" idx="12"/>
          </p:nvPr>
        </p:nvSpPr>
        <p:spPr>
          <a:xfrm>
            <a:off x="478367" y="268569"/>
            <a:ext cx="7622728" cy="230185"/>
          </a:xfrm>
          <a:prstGeom prst="rect">
            <a:avLst/>
          </a:prstGeom>
        </p:spPr>
        <p:txBody>
          <a:bodyPr/>
          <a:lstStyle>
            <a:lvl1pPr marL="0" indent="0">
              <a:buNone/>
              <a:defRPr sz="1400" b="0" i="0" baseline="0">
                <a:solidFill>
                  <a:srgbClr val="575D67"/>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edit Master text styles</a:t>
            </a:r>
          </a:p>
        </p:txBody>
      </p:sp>
      <p:cxnSp>
        <p:nvCxnSpPr>
          <p:cNvPr id="18" name="Conector recto 17">
            <a:extLst>
              <a:ext uri="{FF2B5EF4-FFF2-40B4-BE49-F238E27FC236}">
                <a16:creationId xmlns:a16="http://schemas.microsoft.com/office/drawing/2014/main" id="{44846315-8448-DE42-921D-03B09D452D2D}"/>
              </a:ext>
            </a:extLst>
          </p:cNvPr>
          <p:cNvCxnSpPr>
            <a:cxnSpLocks/>
          </p:cNvCxnSpPr>
          <p:nvPr userDrawn="1"/>
        </p:nvCxnSpPr>
        <p:spPr>
          <a:xfrm rot="1020000" flipH="1">
            <a:off x="-578697" y="-157303"/>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3731CC11-D660-514D-B788-80FFD3847B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1472138073"/>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25">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ítulo, Subtítulo, Tabla ">
    <p:spTree>
      <p:nvGrpSpPr>
        <p:cNvPr id="1" name=""/>
        <p:cNvGrpSpPr/>
        <p:nvPr/>
      </p:nvGrpSpPr>
      <p:grpSpPr>
        <a:xfrm>
          <a:off x="0" y="0"/>
          <a:ext cx="0" cy="0"/>
          <a:chOff x="0" y="0"/>
          <a:chExt cx="0" cy="0"/>
        </a:xfrm>
      </p:grpSpPr>
      <p:sp>
        <p:nvSpPr>
          <p:cNvPr id="13" name="Marcador de texto 13">
            <a:extLst>
              <a:ext uri="{FF2B5EF4-FFF2-40B4-BE49-F238E27FC236}">
                <a16:creationId xmlns:a16="http://schemas.microsoft.com/office/drawing/2014/main" id="{005115E0-8069-1A45-9E35-61FA14C50294}"/>
              </a:ext>
            </a:extLst>
          </p:cNvPr>
          <p:cNvSpPr>
            <a:spLocks noGrp="1"/>
          </p:cNvSpPr>
          <p:nvPr>
            <p:ph type="body" sz="quarter" idx="11" hasCustomPrompt="1"/>
          </p:nvPr>
        </p:nvSpPr>
        <p:spPr>
          <a:xfrm>
            <a:off x="478367" y="1353688"/>
            <a:ext cx="11235267" cy="523250"/>
          </a:xfrm>
          <a:prstGeom prst="rect">
            <a:avLst/>
          </a:prstGeom>
          <a:noFill/>
        </p:spPr>
        <p:txBody>
          <a:bodyPr lIns="0" tIns="180000" rIns="0">
            <a:normAutofit/>
          </a:bodyPr>
          <a:lstStyle>
            <a:lvl1pPr marL="0" algn="l">
              <a:lnSpc>
                <a:spcPct val="100000"/>
              </a:lnSpc>
              <a:spcBef>
                <a:spcPts val="1000"/>
              </a:spcBef>
              <a:buNone/>
              <a:defRPr lang="es-ES" sz="1200" b="0" i="0" smtClean="0">
                <a:solidFill>
                  <a:schemeClr val="tx2"/>
                </a:solidFill>
                <a:effectLst/>
                <a:latin typeface="Roboto" panose="02000000000000000000" pitchFamily="2" charset="0"/>
                <a:ea typeface="Roboto" panose="02000000000000000000" pitchFamily="2" charset="0"/>
              </a:defRPr>
            </a:lvl1pPr>
            <a:lvl2pPr>
              <a:defRPr/>
            </a:lvl2pPr>
            <a:lvl3pPr>
              <a:defRPr baseline="0"/>
            </a:lvl3pPr>
            <a:lvl4pPr>
              <a:defRPr baseline="0"/>
            </a:lvl4pPr>
            <a:lvl5pPr>
              <a:defRPr baseline="0"/>
            </a:lvl5pPr>
          </a:lstStyle>
          <a:p>
            <a:pPr lvl="0"/>
            <a:r>
              <a:rPr lang="en-US" dirty="0"/>
              <a:t>Este es el </a:t>
            </a:r>
            <a:r>
              <a:rPr lang="en-US" dirty="0" err="1"/>
              <a:t>título</a:t>
            </a:r>
            <a:r>
              <a:rPr lang="en-US" dirty="0"/>
              <a:t> de la </a:t>
            </a:r>
            <a:r>
              <a:rPr lang="en-US" dirty="0" err="1"/>
              <a:t>tabla</a:t>
            </a:r>
            <a:endParaRPr lang="en-US" dirty="0"/>
          </a:p>
        </p:txBody>
      </p:sp>
      <p:sp>
        <p:nvSpPr>
          <p:cNvPr id="4" name="Marcador de tabla 3">
            <a:extLst>
              <a:ext uri="{FF2B5EF4-FFF2-40B4-BE49-F238E27FC236}">
                <a16:creationId xmlns:a16="http://schemas.microsoft.com/office/drawing/2014/main" id="{9A3FD5AE-688D-C246-A092-65893C9C2546}"/>
              </a:ext>
            </a:extLst>
          </p:cNvPr>
          <p:cNvSpPr>
            <a:spLocks noGrp="1"/>
          </p:cNvSpPr>
          <p:nvPr>
            <p:ph type="tbl" sz="quarter" idx="13"/>
          </p:nvPr>
        </p:nvSpPr>
        <p:spPr>
          <a:xfrm>
            <a:off x="478367" y="2025442"/>
            <a:ext cx="11228917" cy="1498600"/>
          </a:xfrm>
          <a:prstGeom prst="rect">
            <a:avLst/>
          </a:prstGeom>
        </p:spPr>
        <p:txBody>
          <a:bodyPr/>
          <a:lstStyle/>
          <a:p>
            <a:r>
              <a:rPr lang="en-GB"/>
              <a:t>Click icon to add table</a:t>
            </a:r>
            <a:endParaRPr lang="en-US"/>
          </a:p>
        </p:txBody>
      </p:sp>
      <p:sp>
        <p:nvSpPr>
          <p:cNvPr id="16" name="Slide Number Placeholder 5">
            <a:extLst>
              <a:ext uri="{FF2B5EF4-FFF2-40B4-BE49-F238E27FC236}">
                <a16:creationId xmlns:a16="http://schemas.microsoft.com/office/drawing/2014/main" id="{D09E8074-442C-E340-8837-8BAC701F975B}"/>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4" name="Footer Placeholder 9">
            <a:extLst>
              <a:ext uri="{FF2B5EF4-FFF2-40B4-BE49-F238E27FC236}">
                <a16:creationId xmlns:a16="http://schemas.microsoft.com/office/drawing/2014/main" id="{52E10F2F-7CEE-6845-82AD-ABB7DD9C1AA7}"/>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cxnSp>
        <p:nvCxnSpPr>
          <p:cNvPr id="18" name="Conector recto 17">
            <a:extLst>
              <a:ext uri="{FF2B5EF4-FFF2-40B4-BE49-F238E27FC236}">
                <a16:creationId xmlns:a16="http://schemas.microsoft.com/office/drawing/2014/main" id="{14894C7B-60A0-C745-94D5-7B1CE0287104}"/>
              </a:ext>
            </a:extLst>
          </p:cNvPr>
          <p:cNvCxnSpPr>
            <a:cxnSpLocks/>
          </p:cNvCxnSpPr>
          <p:nvPr/>
        </p:nvCxnSpPr>
        <p:spPr>
          <a:xfrm>
            <a:off x="-720877" y="1108297"/>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1D88CF1D-5465-A64D-94E1-1E021909D2EE}"/>
              </a:ext>
            </a:extLst>
          </p:cNvPr>
          <p:cNvSpPr>
            <a:spLocks noGrp="1"/>
          </p:cNvSpPr>
          <p:nvPr>
            <p:ph type="title" hasCustomPrompt="1"/>
          </p:nvPr>
        </p:nvSpPr>
        <p:spPr>
          <a:xfrm>
            <a:off x="478713" y="563846"/>
            <a:ext cx="11234921" cy="452172"/>
          </a:xfrm>
          <a:prstGeom prst="rect">
            <a:avLst/>
          </a:prstGeom>
        </p:spPr>
        <p:txBody>
          <a:bodyPr>
            <a:noAutofit/>
          </a:bodyPr>
          <a:lstStyle>
            <a:lvl1pPr>
              <a:defRPr sz="3200" b="0" i="0" baseline="0">
                <a:latin typeface="Roboto Light" panose="02000000000000000000" pitchFamily="2" charset="0"/>
                <a:ea typeface="Roboto Light" panose="02000000000000000000" pitchFamily="2" charset="0"/>
              </a:defRPr>
            </a:lvl1pPr>
          </a:lstStyle>
          <a:p>
            <a:r>
              <a:rPr lang="en-US" noProof="0" dirty="0"/>
              <a:t>Click to edit Master title style</a:t>
            </a:r>
            <a:endParaRPr lang="en-GB" noProof="0" dirty="0"/>
          </a:p>
        </p:txBody>
      </p:sp>
      <p:sp>
        <p:nvSpPr>
          <p:cNvPr id="20" name="Marcador de texto 9">
            <a:extLst>
              <a:ext uri="{FF2B5EF4-FFF2-40B4-BE49-F238E27FC236}">
                <a16:creationId xmlns:a16="http://schemas.microsoft.com/office/drawing/2014/main" id="{734446F3-5148-124A-879B-59CFF41F069F}"/>
              </a:ext>
            </a:extLst>
          </p:cNvPr>
          <p:cNvSpPr>
            <a:spLocks noGrp="1"/>
          </p:cNvSpPr>
          <p:nvPr>
            <p:ph type="body" sz="quarter" idx="12"/>
          </p:nvPr>
        </p:nvSpPr>
        <p:spPr>
          <a:xfrm>
            <a:off x="478367" y="268569"/>
            <a:ext cx="7622728" cy="230185"/>
          </a:xfrm>
          <a:prstGeom prst="rect">
            <a:avLst/>
          </a:prstGeom>
        </p:spPr>
        <p:txBody>
          <a:bodyPr/>
          <a:lstStyle>
            <a:lvl1pPr marL="0" indent="0">
              <a:buNone/>
              <a:defRPr sz="1400" b="0" i="0" baseline="0">
                <a:solidFill>
                  <a:srgbClr val="575D67"/>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edit Master text styles</a:t>
            </a:r>
          </a:p>
        </p:txBody>
      </p:sp>
      <p:cxnSp>
        <p:nvCxnSpPr>
          <p:cNvPr id="11" name="Conector recto 10">
            <a:extLst>
              <a:ext uri="{FF2B5EF4-FFF2-40B4-BE49-F238E27FC236}">
                <a16:creationId xmlns:a16="http://schemas.microsoft.com/office/drawing/2014/main" id="{7E9A477F-3EA7-0140-B682-DDBD11FBD09E}"/>
              </a:ext>
            </a:extLst>
          </p:cNvPr>
          <p:cNvCxnSpPr>
            <a:cxnSpLocks/>
          </p:cNvCxnSpPr>
          <p:nvPr userDrawn="1"/>
        </p:nvCxnSpPr>
        <p:spPr>
          <a:xfrm rot="1020000" flipH="1">
            <a:off x="-578697" y="-157303"/>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7194AFB9-1690-934D-847D-E43A9F8EE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1407503780"/>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parador Quote">
    <p:bg>
      <p:bgPr>
        <a:solidFill>
          <a:srgbClr val="FBF6ED"/>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8B7F4C-C7E7-2542-9E30-D4F1C70A0A55}"/>
              </a:ext>
            </a:extLst>
          </p:cNvPr>
          <p:cNvSpPr txBox="1"/>
          <p:nvPr userDrawn="1"/>
        </p:nvSpPr>
        <p:spPr>
          <a:xfrm>
            <a:off x="308113" y="-143327"/>
            <a:ext cx="2355574" cy="6247864"/>
          </a:xfrm>
          <a:prstGeom prst="rect">
            <a:avLst/>
          </a:prstGeom>
          <a:noFill/>
        </p:spPr>
        <p:txBody>
          <a:bodyPr wrap="square" rtlCol="0">
            <a:spAutoFit/>
          </a:bodyPr>
          <a:lstStyle/>
          <a:p>
            <a:r>
              <a:rPr lang="en-US" sz="40000" b="0" i="0" dirty="0">
                <a:solidFill>
                  <a:schemeClr val="bg2"/>
                </a:solidFill>
                <a:latin typeface="Roboto Light" panose="02000000000000000000" pitchFamily="2" charset="0"/>
                <a:ea typeface="Roboto Light" panose="02000000000000000000" pitchFamily="2" charset="0"/>
              </a:rPr>
              <a:t>“</a:t>
            </a:r>
          </a:p>
        </p:txBody>
      </p:sp>
      <p:sp>
        <p:nvSpPr>
          <p:cNvPr id="12" name="CuadroTexto 11">
            <a:extLst>
              <a:ext uri="{FF2B5EF4-FFF2-40B4-BE49-F238E27FC236}">
                <a16:creationId xmlns:a16="http://schemas.microsoft.com/office/drawing/2014/main" id="{62D0C502-DFB6-2B40-ACA8-96314259CFFB}"/>
              </a:ext>
            </a:extLst>
          </p:cNvPr>
          <p:cNvSpPr txBox="1"/>
          <p:nvPr userDrawn="1"/>
        </p:nvSpPr>
        <p:spPr>
          <a:xfrm rot="10800000">
            <a:off x="9836426" y="-143327"/>
            <a:ext cx="2355574" cy="6247864"/>
          </a:xfrm>
          <a:prstGeom prst="rect">
            <a:avLst/>
          </a:prstGeom>
          <a:noFill/>
        </p:spPr>
        <p:txBody>
          <a:bodyPr wrap="square" rtlCol="0">
            <a:spAutoFit/>
          </a:bodyPr>
          <a:lstStyle/>
          <a:p>
            <a:r>
              <a:rPr lang="en-US" sz="40000" b="0" i="0" dirty="0">
                <a:solidFill>
                  <a:schemeClr val="bg2"/>
                </a:solidFill>
                <a:latin typeface="Roboto Light" panose="02000000000000000000" pitchFamily="2" charset="0"/>
                <a:ea typeface="Roboto Light" panose="02000000000000000000" pitchFamily="2" charset="0"/>
              </a:rPr>
              <a:t>“</a:t>
            </a:r>
          </a:p>
        </p:txBody>
      </p:sp>
      <p:sp>
        <p:nvSpPr>
          <p:cNvPr id="17" name="Text Placeholder 3">
            <a:extLst>
              <a:ext uri="{FF2B5EF4-FFF2-40B4-BE49-F238E27FC236}">
                <a16:creationId xmlns:a16="http://schemas.microsoft.com/office/drawing/2014/main" id="{D97888D6-6068-A64E-9459-AFF71F28B41D}"/>
              </a:ext>
            </a:extLst>
          </p:cNvPr>
          <p:cNvSpPr>
            <a:spLocks noGrp="1"/>
          </p:cNvSpPr>
          <p:nvPr>
            <p:ph type="body" sz="quarter" idx="12"/>
          </p:nvPr>
        </p:nvSpPr>
        <p:spPr>
          <a:xfrm>
            <a:off x="780718" y="1390326"/>
            <a:ext cx="10932916" cy="3943675"/>
          </a:xfrm>
          <a:prstGeom prst="rect">
            <a:avLst/>
          </a:prstGeom>
        </p:spPr>
        <p:txBody>
          <a:bodyPr/>
          <a:lstStyle>
            <a:lvl1pPr marL="53975" indent="0">
              <a:lnSpc>
                <a:spcPct val="100000"/>
              </a:lnSpc>
              <a:spcAft>
                <a:spcPts val="2300"/>
              </a:spcAft>
              <a:buNone/>
              <a:defRPr sz="6000" b="0" i="0" spc="-100" baseline="0">
                <a:solidFill>
                  <a:srgbClr val="575D67"/>
                </a:solidFill>
                <a:latin typeface="Roboto Light" panose="02000000000000000000" pitchFamily="2" charset="0"/>
                <a:ea typeface="Roboto Light" panose="02000000000000000000" pitchFamily="2" charset="0"/>
              </a:defRPr>
            </a:lvl1pPr>
            <a:lvl2pPr marL="301625" indent="-301625" algn="r">
              <a:buClrTx/>
              <a:defRPr sz="1800" b="0" i="0" baseline="0">
                <a:solidFill>
                  <a:srgbClr val="575D67"/>
                </a:solidFill>
                <a:latin typeface="Roboto" panose="02000000000000000000" pitchFamily="2" charset="0"/>
                <a:ea typeface="Roboto" panose="02000000000000000000" pitchFamily="2" charset="0"/>
              </a:defRPr>
            </a:lvl2pPr>
            <a:lvl3pPr marL="287338" indent="0" algn="r">
              <a:buNone/>
              <a:defRPr sz="1800" b="0" i="1" baseline="0">
                <a:solidFill>
                  <a:srgbClr val="575D67"/>
                </a:solidFill>
                <a:latin typeface="Roboto Light" panose="02000000000000000000" pitchFamily="2" charset="0"/>
                <a:ea typeface="Roboto Light" panose="02000000000000000000" pitchFamily="2" charset="0"/>
              </a:defRPr>
            </a:lvl3pPr>
            <a:lvl4pPr>
              <a:defRPr>
                <a:solidFill>
                  <a:srgbClr val="FF0000"/>
                </a:solidFill>
              </a:defRPr>
            </a:lvl4pPr>
            <a:lvl5pPr>
              <a:defRPr>
                <a:solidFill>
                  <a:srgbClr val="FF0000"/>
                </a:solidFill>
              </a:defRPr>
            </a:lvl5pPr>
          </a:lstStyle>
          <a:p>
            <a:pPr lvl="0"/>
            <a:r>
              <a:rPr lang="en-GB" noProof="1"/>
              <a:t>Click to edit Master text styles</a:t>
            </a:r>
          </a:p>
          <a:p>
            <a:pPr lvl="1"/>
            <a:r>
              <a:rPr lang="en-GB" noProof="1"/>
              <a:t>Second level</a:t>
            </a:r>
          </a:p>
          <a:p>
            <a:pPr lvl="2"/>
            <a:r>
              <a:rPr lang="en-GB" noProof="1"/>
              <a:t>Third level</a:t>
            </a:r>
          </a:p>
        </p:txBody>
      </p:sp>
      <p:sp>
        <p:nvSpPr>
          <p:cNvPr id="7" name="Footer Placeholder 9">
            <a:extLst>
              <a:ext uri="{FF2B5EF4-FFF2-40B4-BE49-F238E27FC236}">
                <a16:creationId xmlns:a16="http://schemas.microsoft.com/office/drawing/2014/main" id="{EF081AA5-8B02-2645-AD1D-A674045DA4C2}"/>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sp>
        <p:nvSpPr>
          <p:cNvPr id="8" name="Slide Number Placeholder 5">
            <a:extLst>
              <a:ext uri="{FF2B5EF4-FFF2-40B4-BE49-F238E27FC236}">
                <a16:creationId xmlns:a16="http://schemas.microsoft.com/office/drawing/2014/main" id="{16CB561B-B885-B74F-BE09-1BDDF8398651}"/>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cxnSp>
        <p:nvCxnSpPr>
          <p:cNvPr id="10" name="Conector recto 9">
            <a:extLst>
              <a:ext uri="{FF2B5EF4-FFF2-40B4-BE49-F238E27FC236}">
                <a16:creationId xmlns:a16="http://schemas.microsoft.com/office/drawing/2014/main" id="{3E99229E-1F7C-3C42-91D8-8DAD75F47B0B}"/>
              </a:ext>
            </a:extLst>
          </p:cNvPr>
          <p:cNvCxnSpPr>
            <a:cxnSpLocks/>
          </p:cNvCxnSpPr>
          <p:nvPr userDrawn="1"/>
        </p:nvCxnSpPr>
        <p:spPr>
          <a:xfrm rot="1020000" flipH="1">
            <a:off x="-578697" y="-157303"/>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48F0371C-5FCF-634D-B1F9-C4B082AAE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1056796243"/>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25">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inal ES">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FF98B-0F33-D74D-87EB-4CAFAD2DF83A}"/>
              </a:ext>
            </a:extLst>
          </p:cNvPr>
          <p:cNvSpPr>
            <a:spLocks noChangeArrowheads="1"/>
          </p:cNvSpPr>
          <p:nvPr/>
        </p:nvSpPr>
        <p:spPr bwMode="auto">
          <a:xfrm>
            <a:off x="478368" y="4419810"/>
            <a:ext cx="11347449" cy="92333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b="0" i="0" noProof="1">
                <a:solidFill>
                  <a:srgbClr val="F2F2F2"/>
                </a:solidFill>
                <a:latin typeface="Roboto Light" panose="02000000000000000000" pitchFamily="2" charset="0"/>
                <a:ea typeface="Roboto Light" panose="02000000000000000000" pitchFamily="2" charset="0"/>
              </a:rPr>
              <a:t>Nota importante:</a:t>
            </a:r>
          </a:p>
          <a:p>
            <a:pPr algn="ctr" eaLnBrk="1" hangingPunct="1">
              <a:defRPr/>
            </a:pPr>
            <a:endParaRPr lang="en-US" altLang="en-US" sz="900" b="0" i="0" noProof="1">
              <a:solidFill>
                <a:srgbClr val="F2F2F2"/>
              </a:solidFill>
              <a:latin typeface="Roboto Light" panose="02000000000000000000" pitchFamily="2" charset="0"/>
              <a:ea typeface="Roboto Light" panose="02000000000000000000" pitchFamily="2" charset="0"/>
            </a:endParaRPr>
          </a:p>
          <a:p>
            <a:pPr eaLnBrk="1" hangingPunct="1">
              <a:defRPr/>
            </a:pPr>
            <a:r>
              <a:rPr lang="en-US" altLang="en-US" sz="900" b="0" i="0" noProof="1">
                <a:solidFill>
                  <a:srgbClr val="F2F2F2"/>
                </a:solidFill>
                <a:latin typeface="Roboto Light" panose="02000000000000000000" pitchFamily="2" charset="0"/>
                <a:ea typeface="Roboto Light" panose="02000000000000000000" pitchFamily="2" charset="0"/>
              </a:rPr>
              <a:t>Fotowatio Renewable Ventures, B.V. es una sociedad propiedad de Abdul Latif Jameel. El término “Abdul Latif Jameel” hace referencia, de manera general, a varias entidades legales distintas, independientes y autónomas. Abdul Latif Jameel no es, por sí misma, una entidad corporativa, asociación o conglomerado dirigido por una empresa matriz, sino que se refiere sencillamente a un grupo de entidades jurídicas distintas y completamente independientes que, en conjunto, reciben el nombre de “Abdul Latif Jameel”. Abdul Latif Jameel no es un grupo corporativo, tal y como se define en el artículo 1161(5) de la ley inglesa de sociedades de 2006 (“Companies Act 2006”).</a:t>
            </a:r>
          </a:p>
        </p:txBody>
      </p:sp>
      <p:cxnSp>
        <p:nvCxnSpPr>
          <p:cNvPr id="12" name="Conector recto 11">
            <a:extLst>
              <a:ext uri="{FF2B5EF4-FFF2-40B4-BE49-F238E27FC236}">
                <a16:creationId xmlns:a16="http://schemas.microsoft.com/office/drawing/2014/main" id="{F9C8042B-8194-8F4F-A580-75E0A7691270}"/>
              </a:ext>
            </a:extLst>
          </p:cNvPr>
          <p:cNvCxnSpPr>
            <a:cxnSpLocks/>
          </p:cNvCxnSpPr>
          <p:nvPr/>
        </p:nvCxnSpPr>
        <p:spPr>
          <a:xfrm rot="1020000" flipH="1">
            <a:off x="-578697" y="-157301"/>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08A10DF-33E4-744A-9426-EE622FD98D02}"/>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5" name="Footer Placeholder 9">
            <a:extLst>
              <a:ext uri="{FF2B5EF4-FFF2-40B4-BE49-F238E27FC236}">
                <a16:creationId xmlns:a16="http://schemas.microsoft.com/office/drawing/2014/main" id="{D18DE101-2455-214C-8B8D-E1CD89C6934D}"/>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sp>
        <p:nvSpPr>
          <p:cNvPr id="16" name="TextBox 7">
            <a:extLst>
              <a:ext uri="{FF2B5EF4-FFF2-40B4-BE49-F238E27FC236}">
                <a16:creationId xmlns:a16="http://schemas.microsoft.com/office/drawing/2014/main" id="{BFB7ED92-4FA7-2D40-892A-96CC12BDF840}"/>
              </a:ext>
            </a:extLst>
          </p:cNvPr>
          <p:cNvSpPr txBox="1">
            <a:spLocks noChangeArrowheads="1"/>
          </p:cNvSpPr>
          <p:nvPr/>
        </p:nvSpPr>
        <p:spPr bwMode="auto">
          <a:xfrm>
            <a:off x="3434196" y="644039"/>
            <a:ext cx="5323608" cy="920926"/>
          </a:xfrm>
          <a:prstGeom prst="rect">
            <a:avLst/>
          </a:prstGeom>
          <a:noFill/>
          <a:ln>
            <a:noFill/>
          </a:ln>
        </p:spPr>
        <p:txBody>
          <a:bodyPr wrap="square">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6000" b="0" i="0" dirty="0">
                <a:solidFill>
                  <a:schemeClr val="bg1"/>
                </a:solidFill>
                <a:latin typeface="Roboto Light" panose="02000000000000000000" pitchFamily="2" charset="0"/>
                <a:ea typeface="Roboto Light" panose="02000000000000000000" pitchFamily="2" charset="0"/>
              </a:rPr>
              <a:t>Gracias</a:t>
            </a:r>
            <a:endParaRPr lang="en-GB" altLang="en-US" sz="6000" b="0" i="0" dirty="0">
              <a:solidFill>
                <a:schemeClr val="bg1"/>
              </a:solidFill>
              <a:latin typeface="Roboto Light" panose="02000000000000000000" pitchFamily="2" charset="0"/>
              <a:ea typeface="Roboto Light" panose="02000000000000000000" pitchFamily="2" charset="0"/>
            </a:endParaRPr>
          </a:p>
        </p:txBody>
      </p:sp>
      <p:pic>
        <p:nvPicPr>
          <p:cNvPr id="8" name="Imagen 10">
            <a:extLst>
              <a:ext uri="{FF2B5EF4-FFF2-40B4-BE49-F238E27FC236}">
                <a16:creationId xmlns:a16="http://schemas.microsoft.com/office/drawing/2014/main" id="{B69B0FE6-406C-924D-8DB3-40E2518AF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7181" y="6178980"/>
            <a:ext cx="1576452" cy="540000"/>
          </a:xfrm>
          <a:prstGeom prst="rect">
            <a:avLst/>
          </a:prstGeom>
        </p:spPr>
      </p:pic>
    </p:spTree>
    <p:extLst>
      <p:ext uri="{BB962C8B-B14F-4D97-AF65-F5344CB8AC3E}">
        <p14:creationId xmlns:p14="http://schemas.microsoft.com/office/powerpoint/2010/main" val="2755683106"/>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25">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inal EN">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FF98B-0F33-D74D-87EB-4CAFAD2DF83A}"/>
              </a:ext>
            </a:extLst>
          </p:cNvPr>
          <p:cNvSpPr>
            <a:spLocks noChangeArrowheads="1"/>
          </p:cNvSpPr>
          <p:nvPr/>
        </p:nvSpPr>
        <p:spPr bwMode="auto">
          <a:xfrm>
            <a:off x="456737" y="2143407"/>
            <a:ext cx="11347449" cy="32778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_tradnl" sz="900" b="0" i="0" baseline="0" noProof="1">
                <a:solidFill>
                  <a:schemeClr val="bg1"/>
                </a:solidFill>
                <a:latin typeface="Roboto Light" panose="02000000000000000000" pitchFamily="2" charset="0"/>
                <a:ea typeface="Roboto Light" panose="02000000000000000000" pitchFamily="2" charset="0"/>
              </a:rPr>
              <a:t>Important notice:</a:t>
            </a:r>
          </a:p>
          <a:p>
            <a:pPr algn="ctr"/>
            <a:endParaRPr lang="es-ES_tradnl" sz="900" b="0" i="0" baseline="0" noProof="1">
              <a:solidFill>
                <a:schemeClr val="bg1"/>
              </a:solidFill>
              <a:latin typeface="Roboto Light" panose="02000000000000000000" pitchFamily="2" charset="0"/>
              <a:ea typeface="Roboto Light" panose="02000000000000000000" pitchFamily="2" charset="0"/>
            </a:endParaRPr>
          </a:p>
          <a:p>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2016-2019 </a:t>
            </a:r>
            <a:r>
              <a:rPr lang="en-GB" sz="900" b="0" i="0" kern="1200" dirty="0" err="1">
                <a:solidFill>
                  <a:schemeClr val="bg1"/>
                </a:solidFill>
                <a:latin typeface="Roboto Light" panose="02000000000000000000" pitchFamily="2" charset="0"/>
                <a:ea typeface="Roboto Light" panose="02000000000000000000" pitchFamily="2" charset="0"/>
                <a:cs typeface="Arial" panose="020B0604020202020204" pitchFamily="34" charset="0"/>
              </a:rPr>
              <a:t>Fotowatio</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Renewable Ventures S.L. Permission to use this corporate presentation is granted strictly subject to the </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hlinkClick r:id="rId2">
                  <a:extLst>
                    <a:ext uri="{A12FA001-AC4F-418D-AE19-62706E023703}">
                      <ahyp:hlinkClr xmlns:ahyp="http://schemas.microsoft.com/office/drawing/2018/hyperlinkcolor" val="tx"/>
                    </a:ext>
                  </a:extLst>
                </a:hlinkClick>
              </a:rPr>
              <a:t>Terms of Use</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The </a:t>
            </a:r>
            <a:r>
              <a:rPr lang="en-GB" sz="900" b="0" i="0" kern="1200" dirty="0" err="1">
                <a:solidFill>
                  <a:schemeClr val="bg1"/>
                </a:solidFill>
                <a:latin typeface="Roboto Light" panose="02000000000000000000" pitchFamily="2" charset="0"/>
                <a:ea typeface="Roboto Light" panose="02000000000000000000" pitchFamily="2" charset="0"/>
                <a:cs typeface="Arial" panose="020B0604020202020204" pitchFamily="34" charset="0"/>
              </a:rPr>
              <a:t>Fotowatio</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Renewable Ventures name and FRV logotype and the Abdul Latif Jameel name, and the Abdul Latif Jameel logotype and pentagon-shaped graphic are trademarks, or registered trademarks of Abdul Latif Jameel IPR Company Limited.</a:t>
            </a:r>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a:t>
            </a:r>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r>
              <a:rPr lang="en-GB" sz="900" b="0" i="0" kern="1200" dirty="0" err="1">
                <a:solidFill>
                  <a:schemeClr val="bg1"/>
                </a:solidFill>
                <a:latin typeface="Roboto Light" panose="02000000000000000000" pitchFamily="2" charset="0"/>
                <a:ea typeface="Roboto Light" panose="02000000000000000000" pitchFamily="2" charset="0"/>
                <a:cs typeface="Arial" panose="020B0604020202020204" pitchFamily="34" charset="0"/>
              </a:rPr>
              <a:t>Fotowatio</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Renewable Ventures is owned by Abdul Latif Jameel. The term ‘Abdul Latif Jameel” refers broadly to several distinct, separate and independent legal entities. Abdul Latif Jameel is not itself a corporate entity, association or conglomerate run by an overarching parent company but merely refers to a group of distinct and wholly separate legal entities that are collectively referred to as “Abdul Latif Jameel”. Abdul Latif Jameel is not a corporate group as defined in section 1161(5) of the Companies Act 2006.</a:t>
            </a:r>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a:t>
            </a:r>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This corporate presentation may contain forward-looking statements.  Forward-looking statements are statements regarding matters other than historical fact, such as future results, events, activities, developments or circumstances or the beliefs, plans or expectations of </a:t>
            </a:r>
            <a:r>
              <a:rPr lang="en-GB" sz="900" b="0" i="0" kern="1200" dirty="0" err="1">
                <a:solidFill>
                  <a:schemeClr val="bg1"/>
                </a:solidFill>
                <a:latin typeface="Roboto Light" panose="02000000000000000000" pitchFamily="2" charset="0"/>
                <a:ea typeface="Roboto Light" panose="02000000000000000000" pitchFamily="2" charset="0"/>
                <a:cs typeface="Arial" panose="020B0604020202020204" pitchFamily="34" charset="0"/>
              </a:rPr>
              <a:t>Fotowatio</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Renewable Ventures or its  management.  Forward-looking statements often can be identified by the use of words such as “expect”, “project”, “anticipate”, “plan”, “estimate”, “believe”, “predict”, “intend”, “potential”, “possible”, “probable”, “likely”, “forecast”, “guidance”, “outlook”, “goal”, “target”, “may”, “will,” “should” or “could” or other similar terms or phrases.  However, the absence of such words does not mean that a particular statement is not forward looking.</a:t>
            </a:r>
          </a:p>
          <a:p>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Forward-looking statements are based on expectations and assumptions at the time of such statements and are subject to numerous risks and uncertainties, many of which are outside the control of </a:t>
            </a:r>
            <a:r>
              <a:rPr lang="en-GB" sz="900" b="0" i="0" kern="1200" dirty="0" err="1">
                <a:solidFill>
                  <a:schemeClr val="bg1"/>
                </a:solidFill>
                <a:latin typeface="Roboto Light" panose="02000000000000000000" pitchFamily="2" charset="0"/>
                <a:ea typeface="Roboto Light" panose="02000000000000000000" pitchFamily="2" charset="0"/>
                <a:cs typeface="Arial" panose="020B0604020202020204" pitchFamily="34" charset="0"/>
              </a:rPr>
              <a:t>Fotowatio</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Renewable Ventures.  Should any of such expectations or assumptions prove incorrect, or should any of such risks or uncertainties materialize, actual future results, events, activities, developments or circumstances may differ materially from those expressed in or implied by forward-looking statements.  Further, any forward-looking statement speaks only as of the date on which it is made, and </a:t>
            </a:r>
            <a:r>
              <a:rPr lang="en-GB" sz="900" b="0" i="0" kern="1200" dirty="0" err="1">
                <a:solidFill>
                  <a:schemeClr val="bg1"/>
                </a:solidFill>
                <a:latin typeface="Roboto Light" panose="02000000000000000000" pitchFamily="2" charset="0"/>
                <a:ea typeface="Roboto Light" panose="02000000000000000000" pitchFamily="2" charset="0"/>
                <a:cs typeface="Arial" panose="020B0604020202020204" pitchFamily="34" charset="0"/>
              </a:rPr>
              <a:t>Fotowatio</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Renewable Ventures does not assume, and hereby disclaims, any obligation to correct or update any forward-looking statement, whether as a result of new information, future events or otherwise.</a:t>
            </a:r>
          </a:p>
          <a:p>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All forward-looking statements made by </a:t>
            </a:r>
            <a:r>
              <a:rPr lang="en-GB" sz="900" b="0" i="0" kern="1200" dirty="0" err="1">
                <a:solidFill>
                  <a:schemeClr val="bg1"/>
                </a:solidFill>
                <a:latin typeface="Roboto Light" panose="02000000000000000000" pitchFamily="2" charset="0"/>
                <a:ea typeface="Roboto Light" panose="02000000000000000000" pitchFamily="2" charset="0"/>
                <a:cs typeface="Arial" panose="020B0604020202020204" pitchFamily="34" charset="0"/>
              </a:rPr>
              <a:t>Fotowatio</a:t>
            </a:r>
            <a:r>
              <a:rPr lang="en-GB"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rPr>
              <a:t> Renewable Ventures, or by any person on behalf of any of them, whether communicated in writing, electronically or orally, are qualified in their entirety by the foregoing cautionary statements.</a:t>
            </a:r>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pPr algn="l"/>
            <a:endParaRPr lang="es-ES" sz="900" b="0" i="0" kern="1200"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a:p>
            <a:endParaRPr lang="es-ES_tradnl" sz="900" b="0" i="0" noProof="1">
              <a:solidFill>
                <a:srgbClr val="FFFFFF">
                  <a:lumMod val="95000"/>
                </a:srgbClr>
              </a:solidFill>
              <a:latin typeface="Roboto Light" panose="02000000000000000000" pitchFamily="2" charset="0"/>
              <a:ea typeface="Roboto Light" panose="02000000000000000000" pitchFamily="2" charset="0"/>
            </a:endParaRPr>
          </a:p>
        </p:txBody>
      </p:sp>
      <p:sp>
        <p:nvSpPr>
          <p:cNvPr id="8" name="TextBox 7">
            <a:extLst>
              <a:ext uri="{FF2B5EF4-FFF2-40B4-BE49-F238E27FC236}">
                <a16:creationId xmlns:a16="http://schemas.microsoft.com/office/drawing/2014/main" id="{CC3DA436-4E8B-A84C-B668-458134A361E1}"/>
              </a:ext>
            </a:extLst>
          </p:cNvPr>
          <p:cNvSpPr txBox="1">
            <a:spLocks noChangeArrowheads="1"/>
          </p:cNvSpPr>
          <p:nvPr/>
        </p:nvSpPr>
        <p:spPr bwMode="auto">
          <a:xfrm>
            <a:off x="3434196" y="644039"/>
            <a:ext cx="5323608" cy="920926"/>
          </a:xfrm>
          <a:prstGeom prst="rect">
            <a:avLst/>
          </a:prstGeom>
          <a:noFill/>
          <a:ln>
            <a:noFill/>
          </a:ln>
        </p:spPr>
        <p:txBody>
          <a:bodyPr wrap="square">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6000" b="0" i="0" dirty="0">
                <a:solidFill>
                  <a:schemeClr val="bg1"/>
                </a:solidFill>
                <a:latin typeface="Roboto Light" panose="02000000000000000000" pitchFamily="2" charset="0"/>
                <a:ea typeface="Roboto Light" panose="02000000000000000000" pitchFamily="2" charset="0"/>
              </a:rPr>
              <a:t>Thank you</a:t>
            </a:r>
            <a:endParaRPr lang="en-GB" altLang="en-US" sz="6000" b="0" i="0" dirty="0">
              <a:solidFill>
                <a:schemeClr val="bg1"/>
              </a:solidFill>
              <a:latin typeface="Roboto Light" panose="02000000000000000000" pitchFamily="2" charset="0"/>
              <a:ea typeface="Roboto Light" panose="02000000000000000000" pitchFamily="2" charset="0"/>
            </a:endParaRPr>
          </a:p>
        </p:txBody>
      </p:sp>
      <p:cxnSp>
        <p:nvCxnSpPr>
          <p:cNvPr id="12" name="Conector recto 11">
            <a:extLst>
              <a:ext uri="{FF2B5EF4-FFF2-40B4-BE49-F238E27FC236}">
                <a16:creationId xmlns:a16="http://schemas.microsoft.com/office/drawing/2014/main" id="{F9C8042B-8194-8F4F-A580-75E0A7691270}"/>
              </a:ext>
            </a:extLst>
          </p:cNvPr>
          <p:cNvCxnSpPr>
            <a:cxnSpLocks/>
          </p:cNvCxnSpPr>
          <p:nvPr/>
        </p:nvCxnSpPr>
        <p:spPr>
          <a:xfrm flipH="1">
            <a:off x="-86712" y="1"/>
            <a:ext cx="538928" cy="17627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A1E2E964-AE19-A440-985B-89672A16D120}"/>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5" name="Footer Placeholder 9">
            <a:extLst>
              <a:ext uri="{FF2B5EF4-FFF2-40B4-BE49-F238E27FC236}">
                <a16:creationId xmlns:a16="http://schemas.microsoft.com/office/drawing/2014/main" id="{6F885E06-CCF2-1E46-827A-426A3A2ED82C}"/>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9" name="Imagen 10">
            <a:extLst>
              <a:ext uri="{FF2B5EF4-FFF2-40B4-BE49-F238E27FC236}">
                <a16:creationId xmlns:a16="http://schemas.microsoft.com/office/drawing/2014/main" id="{91FB1A84-B453-6943-BF73-FB9824BBE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7181" y="6178980"/>
            <a:ext cx="1576452" cy="540000"/>
          </a:xfrm>
          <a:prstGeom prst="rect">
            <a:avLst/>
          </a:prstGeom>
        </p:spPr>
      </p:pic>
    </p:spTree>
    <p:extLst>
      <p:ext uri="{BB962C8B-B14F-4D97-AF65-F5344CB8AC3E}">
        <p14:creationId xmlns:p14="http://schemas.microsoft.com/office/powerpoint/2010/main" val="3458192825"/>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25">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6" name="Content Placeholder 3"/>
          <p:cNvSpPr>
            <a:spLocks noGrp="1"/>
          </p:cNvSpPr>
          <p:nvPr>
            <p:ph sz="half" idx="2" hasCustomPrompt="1"/>
          </p:nvPr>
        </p:nvSpPr>
        <p:spPr>
          <a:xfrm>
            <a:off x="480272" y="1342633"/>
            <a:ext cx="11298977" cy="4847030"/>
          </a:xfrm>
        </p:spPr>
        <p:txBody>
          <a:bodyPr/>
          <a:lstStyle>
            <a:lvl1pPr>
              <a:defRPr baseline="0">
                <a:solidFill>
                  <a:srgbClr val="575D67"/>
                </a:solidFill>
              </a:defRPr>
            </a:lvl1pPr>
            <a:lvl2pPr>
              <a:defRPr baseline="0">
                <a:solidFill>
                  <a:srgbClr val="575D67"/>
                </a:solidFill>
              </a:defRPr>
            </a:lvl2pPr>
            <a:lvl3pPr>
              <a:defRPr baseline="0">
                <a:solidFill>
                  <a:srgbClr val="575D67"/>
                </a:solidFill>
              </a:defRPr>
            </a:lvl3pPr>
            <a:lvl4pPr>
              <a:defRPr sz="1400" baseline="0">
                <a:solidFill>
                  <a:srgbClr val="575D67"/>
                </a:solidFill>
              </a:defRPr>
            </a:lvl4pPr>
            <a:lvl5pPr>
              <a:defRPr sz="1200" baseline="0">
                <a:solidFill>
                  <a:srgbClr val="575D67"/>
                </a:solidFill>
              </a:defRPr>
            </a:lvl5pPr>
          </a:lstStyle>
          <a:p>
            <a:pPr lvl="0"/>
            <a:r>
              <a:rPr lang="es-ES_tradnl" noProof="0" err="1"/>
              <a:t>Click</a:t>
            </a:r>
            <a:r>
              <a:rPr lang="es-ES_tradnl" noProof="0"/>
              <a:t> </a:t>
            </a:r>
            <a:r>
              <a:rPr lang="es-ES_tradnl" noProof="0" err="1"/>
              <a:t>to</a:t>
            </a:r>
            <a:r>
              <a:rPr lang="es-ES_tradnl" noProof="0"/>
              <a:t> </a:t>
            </a:r>
            <a:r>
              <a:rPr lang="es-ES_tradnl" noProof="0" err="1"/>
              <a:t>edit</a:t>
            </a:r>
            <a:r>
              <a:rPr lang="es-ES_tradnl" noProof="0"/>
              <a:t> </a:t>
            </a:r>
            <a:r>
              <a:rPr lang="es-ES_tradnl" noProof="0" err="1"/>
              <a:t>style</a:t>
            </a:r>
            <a:endParaRPr lang="es-ES_tradnl" noProof="0"/>
          </a:p>
          <a:p>
            <a:pPr lvl="1"/>
            <a:r>
              <a:rPr lang="es-ES_tradnl" noProof="0" err="1"/>
              <a:t>Second</a:t>
            </a:r>
            <a:r>
              <a:rPr lang="es-ES_tradnl" noProof="0"/>
              <a:t> </a:t>
            </a:r>
            <a:r>
              <a:rPr lang="es-ES_tradnl" noProof="0" err="1"/>
              <a:t>level</a:t>
            </a:r>
            <a:endParaRPr lang="es-ES_tradnl" noProof="0"/>
          </a:p>
          <a:p>
            <a:pPr lvl="2"/>
            <a:r>
              <a:rPr lang="es-ES_tradnl" noProof="0" err="1"/>
              <a:t>Third</a:t>
            </a:r>
            <a:r>
              <a:rPr lang="es-ES_tradnl" noProof="0"/>
              <a:t> </a:t>
            </a:r>
            <a:r>
              <a:rPr lang="es-ES_tradnl" noProof="0" err="1"/>
              <a:t>level</a:t>
            </a:r>
            <a:r>
              <a:rPr lang="es-ES_tradnl" noProof="0"/>
              <a:t> </a:t>
            </a:r>
          </a:p>
          <a:p>
            <a:pPr lvl="3"/>
            <a:r>
              <a:rPr lang="es-ES_tradnl" noProof="0" err="1"/>
              <a:t>Fourth</a:t>
            </a:r>
            <a:r>
              <a:rPr lang="es-ES_tradnl" noProof="0"/>
              <a:t> </a:t>
            </a:r>
            <a:r>
              <a:rPr lang="es-ES_tradnl" noProof="0" err="1"/>
              <a:t>level</a:t>
            </a:r>
            <a:r>
              <a:rPr lang="es-ES_tradnl" noProof="0"/>
              <a:t> </a:t>
            </a:r>
          </a:p>
          <a:p>
            <a:pPr lvl="4"/>
            <a:r>
              <a:rPr lang="es-ES_tradnl" noProof="0" err="1"/>
              <a:t>Fifth</a:t>
            </a:r>
            <a:r>
              <a:rPr lang="es-ES_tradnl" noProof="0"/>
              <a:t> </a:t>
            </a:r>
            <a:r>
              <a:rPr lang="es-ES_tradnl" noProof="0" err="1"/>
              <a:t>level</a:t>
            </a:r>
            <a:r>
              <a:rPr lang="es-ES_tradnl" noProof="0"/>
              <a:t> </a:t>
            </a:r>
          </a:p>
        </p:txBody>
      </p:sp>
      <p:sp>
        <p:nvSpPr>
          <p:cNvPr id="5" name="Marcador de texto 9"/>
          <p:cNvSpPr>
            <a:spLocks noGrp="1"/>
          </p:cNvSpPr>
          <p:nvPr>
            <p:ph type="body" sz="quarter" idx="12" hasCustomPrompt="1"/>
          </p:nvPr>
        </p:nvSpPr>
        <p:spPr>
          <a:xfrm>
            <a:off x="476251" y="365127"/>
            <a:ext cx="7668683" cy="337012"/>
          </a:xfrm>
        </p:spPr>
        <p:txBody>
          <a:bodyPr/>
          <a:lstStyle>
            <a:lvl1pPr marL="0" indent="0">
              <a:buNone/>
              <a:defRPr sz="2000" baseline="0">
                <a:solidFill>
                  <a:srgbClr val="575D6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err="1"/>
              <a:t>Clic</a:t>
            </a:r>
            <a:r>
              <a:rPr lang="en-GB" noProof="0"/>
              <a:t> to edit pre-heading</a:t>
            </a:r>
          </a:p>
        </p:txBody>
      </p:sp>
    </p:spTree>
    <p:extLst>
      <p:ext uri="{BB962C8B-B14F-4D97-AF65-F5344CB8AC3E}">
        <p14:creationId xmlns:p14="http://schemas.microsoft.com/office/powerpoint/2010/main" val="3681933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44EE2-D20B-4E77-A2F4-89D0EAB4328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E980A-55D0-4893-B04A-A5D37F9E4C6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76AB2B-5032-434A-8912-F928CE5C1140}"/>
              </a:ext>
            </a:extLst>
          </p:cNvPr>
          <p:cNvSpPr>
            <a:spLocks noGrp="1"/>
          </p:cNvSpPr>
          <p:nvPr>
            <p:ph type="dt" sz="half" idx="10"/>
          </p:nvPr>
        </p:nvSpPr>
        <p:spPr/>
        <p:txBody>
          <a:bodyPr/>
          <a:lstStyle/>
          <a:p>
            <a:fld id="{9AFB651C-B706-4F1F-951E-70A33E477A5B}" type="datetimeFigureOut">
              <a:rPr lang="es-ES" smtClean="0"/>
              <a:t>15/09/2023</a:t>
            </a:fld>
            <a:endParaRPr lang="es-ES"/>
          </a:p>
        </p:txBody>
      </p:sp>
      <p:sp>
        <p:nvSpPr>
          <p:cNvPr id="5" name="Marcador de pie de página 4">
            <a:extLst>
              <a:ext uri="{FF2B5EF4-FFF2-40B4-BE49-F238E27FC236}">
                <a16:creationId xmlns:a16="http://schemas.microsoft.com/office/drawing/2014/main" id="{80032FDD-B918-419F-8BF5-14BA403874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07D033-2E5A-4E1B-AF62-D89270B56FF1}"/>
              </a:ext>
            </a:extLst>
          </p:cNvPr>
          <p:cNvSpPr>
            <a:spLocks noGrp="1"/>
          </p:cNvSpPr>
          <p:nvPr>
            <p:ph type="sldNum" sz="quarter" idx="12"/>
          </p:nvPr>
        </p:nvSpPr>
        <p:spPr/>
        <p:txBody>
          <a:bodyPr/>
          <a:lstStyle/>
          <a:p>
            <a:fld id="{03D7D024-B524-49A0-B7A9-F6A2964389BB}" type="slidenum">
              <a:rPr lang="es-ES" smtClean="0"/>
              <a:t>‹#›</a:t>
            </a:fld>
            <a:endParaRPr lang="es-ES"/>
          </a:p>
        </p:txBody>
      </p:sp>
    </p:spTree>
    <p:extLst>
      <p:ext uri="{BB962C8B-B14F-4D97-AF65-F5344CB8AC3E}">
        <p14:creationId xmlns:p14="http://schemas.microsoft.com/office/powerpoint/2010/main" val="427015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sclaimer EN">
    <p:bg>
      <p:bgPr>
        <a:solidFill>
          <a:schemeClr val="accent5"/>
        </a:soli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F431F68-6E56-44B3-8092-E9FEBB1C1914}"/>
              </a:ext>
            </a:extLst>
          </p:cNvPr>
          <p:cNvSpPr>
            <a:spLocks noChangeArrowheads="1"/>
          </p:cNvSpPr>
          <p:nvPr/>
        </p:nvSpPr>
        <p:spPr bwMode="auto">
          <a:xfrm>
            <a:off x="467784" y="3260725"/>
            <a:ext cx="11345333" cy="78483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b="0" i="0" noProof="1">
                <a:solidFill>
                  <a:schemeClr val="bg1"/>
                </a:solidFill>
                <a:latin typeface="Roboto Light" panose="02000000000000000000" pitchFamily="2" charset="0"/>
                <a:ea typeface="Roboto Light" panose="02000000000000000000" pitchFamily="2" charset="0"/>
              </a:rPr>
              <a:t>Important notice:</a:t>
            </a:r>
          </a:p>
          <a:p>
            <a:pPr algn="ctr" eaLnBrk="1" hangingPunct="1">
              <a:defRPr/>
            </a:pPr>
            <a:endParaRPr lang="en-US" altLang="en-US" sz="900" b="0" i="0" noProof="1">
              <a:solidFill>
                <a:schemeClr val="bg1"/>
              </a:solidFill>
              <a:latin typeface="Roboto Light" panose="02000000000000000000" pitchFamily="2" charset="0"/>
              <a:ea typeface="Roboto Light" panose="02000000000000000000" pitchFamily="2" charset="0"/>
            </a:endParaRPr>
          </a:p>
          <a:p>
            <a:pPr eaLnBrk="1" hangingPunct="1">
              <a:defRPr/>
            </a:pPr>
            <a:r>
              <a:rPr lang="en-US" altLang="en-US" sz="900" b="0" i="0" noProof="1">
                <a:solidFill>
                  <a:schemeClr val="bg1"/>
                </a:solidFill>
                <a:latin typeface="Roboto Light" panose="02000000000000000000" pitchFamily="2" charset="0"/>
                <a:ea typeface="Roboto Light" panose="02000000000000000000" pitchFamily="2" charset="0"/>
              </a:rPr>
              <a:t>Fotowatio Renewable Ventures, B.V. </a:t>
            </a:r>
            <a:r>
              <a:rPr lang="en-US" altLang="en-US" sz="900" b="0" i="0" dirty="0">
                <a:solidFill>
                  <a:schemeClr val="bg1"/>
                </a:solidFill>
                <a:latin typeface="Roboto Light" panose="02000000000000000000" pitchFamily="2" charset="0"/>
                <a:ea typeface="Roboto Light" panose="02000000000000000000" pitchFamily="2" charset="0"/>
              </a:rPr>
              <a:t>is an affiliate of Abdul Latif Jameel. The term “Abdul Latif Jameel” refers broadly to several distinct, separate and independent legal entities. Abdul Latif Jameel is not itself a corporate entity, association or conglomerate run by an overarching parent company but merely refers to a group of distinct and wholly separate legal entities that are collectively referred to as “Abdul Latif Jameel”. Abdul Latif Jameel is not a corporate group as defined in section 1161(5) of the Companies Act 2006.</a:t>
            </a:r>
            <a:endParaRPr lang="en-US" altLang="en-US" sz="900" b="0" i="0" noProof="1">
              <a:solidFill>
                <a:schemeClr val="bg1"/>
              </a:solidFill>
              <a:latin typeface="Roboto Light" panose="02000000000000000000" pitchFamily="2" charset="0"/>
              <a:ea typeface="Roboto Light" panose="02000000000000000000" pitchFamily="2" charset="0"/>
            </a:endParaRPr>
          </a:p>
        </p:txBody>
      </p:sp>
      <p:pic>
        <p:nvPicPr>
          <p:cNvPr id="8" name="Imagen 7">
            <a:extLst>
              <a:ext uri="{FF2B5EF4-FFF2-40B4-BE49-F238E27FC236}">
                <a16:creationId xmlns:a16="http://schemas.microsoft.com/office/drawing/2014/main" id="{5040429B-E756-8B4D-916A-FDF6727F3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
        <p:nvSpPr>
          <p:cNvPr id="9" name="Slide Number Placeholder 5">
            <a:extLst>
              <a:ext uri="{FF2B5EF4-FFF2-40B4-BE49-F238E27FC236}">
                <a16:creationId xmlns:a16="http://schemas.microsoft.com/office/drawing/2014/main" id="{F6EA77D2-CFCA-A84E-AC7E-45CC99A04506}"/>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0" name="Footer Placeholder 9">
            <a:extLst>
              <a:ext uri="{FF2B5EF4-FFF2-40B4-BE49-F238E27FC236}">
                <a16:creationId xmlns:a16="http://schemas.microsoft.com/office/drawing/2014/main" id="{12C936C5-5846-3B49-BC2A-321F69DA4A96}"/>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30002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sclaimer ES">
    <p:bg>
      <p:bgPr>
        <a:solidFill>
          <a:schemeClr val="accent5"/>
        </a:soli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C54FCC6-689E-4A94-85FA-F54EB41A1C02}"/>
              </a:ext>
            </a:extLst>
          </p:cNvPr>
          <p:cNvSpPr>
            <a:spLocks noChangeArrowheads="1"/>
          </p:cNvSpPr>
          <p:nvPr/>
        </p:nvSpPr>
        <p:spPr bwMode="auto">
          <a:xfrm>
            <a:off x="467784" y="3260726"/>
            <a:ext cx="11345333" cy="92333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b="0" i="0" noProof="1">
                <a:solidFill>
                  <a:schemeClr val="bg1"/>
                </a:solidFill>
                <a:latin typeface="Roboto Light" panose="02000000000000000000" pitchFamily="2" charset="0"/>
                <a:ea typeface="Roboto Light" panose="02000000000000000000" pitchFamily="2" charset="0"/>
              </a:rPr>
              <a:t>Nota importante:</a:t>
            </a:r>
          </a:p>
          <a:p>
            <a:pPr algn="ctr" eaLnBrk="1" hangingPunct="1">
              <a:defRPr/>
            </a:pPr>
            <a:endParaRPr lang="en-US" altLang="en-US" sz="900" b="0" i="0" noProof="1">
              <a:solidFill>
                <a:schemeClr val="bg1"/>
              </a:solidFill>
              <a:latin typeface="Roboto Light" panose="02000000000000000000" pitchFamily="2" charset="0"/>
              <a:ea typeface="Roboto Light" panose="02000000000000000000" pitchFamily="2" charset="0"/>
            </a:endParaRPr>
          </a:p>
          <a:p>
            <a:pPr eaLnBrk="1" hangingPunct="1">
              <a:defRPr/>
            </a:pPr>
            <a:r>
              <a:rPr lang="en-US" altLang="en-US" sz="900" b="0" i="0" noProof="1">
                <a:solidFill>
                  <a:schemeClr val="bg1"/>
                </a:solidFill>
                <a:latin typeface="Roboto Light" panose="02000000000000000000" pitchFamily="2" charset="0"/>
                <a:ea typeface="Roboto Light" panose="02000000000000000000" pitchFamily="2" charset="0"/>
              </a:rPr>
              <a:t>Fotowatio Renewable Ventures, B.V. es una sociedad propiedad de Abdul Latif Jameel. El término “Abdul Latif Jameel” hace referencia, de manera general, a varias entidades legales distintas, independientes y autónomas. Abdul Latif Jameel no es, por sí misma, una entidad corporativa, asociación o conglomerado dirigido por una empresa matriz, sino que se refiere sencillamente a un grupo de entidades jurídicas distintas y completamente independientes que, en conjunto, reciben el nombre de “Abdul Latif Jameel”. Abdul Latif Jameel no es un grupo corporativo, tal y como se define en el artículo 1161(5) de la ley inglesa de sociedades de 2006 (“Companies Act 2006”).</a:t>
            </a:r>
          </a:p>
        </p:txBody>
      </p:sp>
      <p:sp>
        <p:nvSpPr>
          <p:cNvPr id="9" name="Slide Number Placeholder 5">
            <a:extLst>
              <a:ext uri="{FF2B5EF4-FFF2-40B4-BE49-F238E27FC236}">
                <a16:creationId xmlns:a16="http://schemas.microsoft.com/office/drawing/2014/main" id="{20D86A98-B01E-DD42-8BA4-B704158271B7}"/>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0" name="Footer Placeholder 9">
            <a:extLst>
              <a:ext uri="{FF2B5EF4-FFF2-40B4-BE49-F238E27FC236}">
                <a16:creationId xmlns:a16="http://schemas.microsoft.com/office/drawing/2014/main" id="{2CE0D334-81B4-EE4E-87B1-0DEA9A5D4C37}"/>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6" name="Imagen 5">
            <a:extLst>
              <a:ext uri="{FF2B5EF4-FFF2-40B4-BE49-F238E27FC236}">
                <a16:creationId xmlns:a16="http://schemas.microsoft.com/office/drawing/2014/main" id="{2E7A0D43-B2DD-7D4A-87B5-38877EA47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Tree>
    <p:extLst>
      <p:ext uri="{BB962C8B-B14F-4D97-AF65-F5344CB8AC3E}">
        <p14:creationId xmlns:p14="http://schemas.microsoft.com/office/powerpoint/2010/main" val="370917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Portada Blanc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0AB71BD-4926-2742-B2D4-E7528C351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00" y="2335125"/>
            <a:ext cx="4394200" cy="2187751"/>
          </a:xfrm>
          <a:prstGeom prst="rect">
            <a:avLst/>
          </a:prstGeom>
        </p:spPr>
      </p:pic>
      <p:sp>
        <p:nvSpPr>
          <p:cNvPr id="5" name="Footer Placeholder 9">
            <a:extLst>
              <a:ext uri="{FF2B5EF4-FFF2-40B4-BE49-F238E27FC236}">
                <a16:creationId xmlns:a16="http://schemas.microsoft.com/office/drawing/2014/main" id="{B547D74B-C906-6E4C-AD2B-2D5AF400A9CA}"/>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sp>
        <p:nvSpPr>
          <p:cNvPr id="6" name="Slide Number Placeholder 5">
            <a:extLst>
              <a:ext uri="{FF2B5EF4-FFF2-40B4-BE49-F238E27FC236}">
                <a16:creationId xmlns:a16="http://schemas.microsoft.com/office/drawing/2014/main" id="{8A37B55B-3200-F74B-A7EE-4FF9D496C33C}"/>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pic>
        <p:nvPicPr>
          <p:cNvPr id="8" name="Imagen 8">
            <a:extLst>
              <a:ext uri="{FF2B5EF4-FFF2-40B4-BE49-F238E27FC236}">
                <a16:creationId xmlns:a16="http://schemas.microsoft.com/office/drawing/2014/main" id="{8044BF1C-294E-C74F-9551-FCC094694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50" y="2246215"/>
            <a:ext cx="2984500" cy="1981200"/>
          </a:xfrm>
          <a:prstGeom prst="rect">
            <a:avLst/>
          </a:prstGeom>
        </p:spPr>
      </p:pic>
    </p:spTree>
    <p:extLst>
      <p:ext uri="{BB962C8B-B14F-4D97-AF65-F5344CB8AC3E}">
        <p14:creationId xmlns:p14="http://schemas.microsoft.com/office/powerpoint/2010/main" val="331081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ítulo Sección y Subtítulo">
    <p:spTree>
      <p:nvGrpSpPr>
        <p:cNvPr id="1" name=""/>
        <p:cNvGrpSpPr/>
        <p:nvPr/>
      </p:nvGrpSpPr>
      <p:grpSpPr>
        <a:xfrm>
          <a:off x="0" y="0"/>
          <a:ext cx="0" cy="0"/>
          <a:chOff x="0" y="0"/>
          <a:chExt cx="0" cy="0"/>
        </a:xfrm>
      </p:grpSpPr>
      <p:cxnSp>
        <p:nvCxnSpPr>
          <p:cNvPr id="40" name="Conector recto 39">
            <a:extLst>
              <a:ext uri="{FF2B5EF4-FFF2-40B4-BE49-F238E27FC236}">
                <a16:creationId xmlns:a16="http://schemas.microsoft.com/office/drawing/2014/main" id="{6089FFFC-6A23-2845-AF3B-720FC56390D0}"/>
              </a:ext>
            </a:extLst>
          </p:cNvPr>
          <p:cNvCxnSpPr>
            <a:cxnSpLocks/>
          </p:cNvCxnSpPr>
          <p:nvPr/>
        </p:nvCxnSpPr>
        <p:spPr>
          <a:xfrm flipH="1">
            <a:off x="-107643" y="1"/>
            <a:ext cx="585944" cy="191653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8E3A28F8-98A9-324E-A31E-EC6E75FAB5D5}"/>
              </a:ext>
            </a:extLst>
          </p:cNvPr>
          <p:cNvSpPr>
            <a:spLocks noGrp="1"/>
          </p:cNvSpPr>
          <p:nvPr>
            <p:ph type="ctrTitle"/>
          </p:nvPr>
        </p:nvSpPr>
        <p:spPr>
          <a:xfrm>
            <a:off x="476594" y="313257"/>
            <a:ext cx="11360729" cy="1579737"/>
          </a:xfrm>
          <a:prstGeom prst="rect">
            <a:avLst/>
          </a:prstGeom>
        </p:spPr>
        <p:txBody>
          <a:bodyPr anchor="b"/>
          <a:lstStyle>
            <a:lvl1pPr algn="l">
              <a:defRPr sz="4800" b="0" i="0" baseline="0">
                <a:solidFill>
                  <a:schemeClr val="tx2"/>
                </a:solidFill>
                <a:latin typeface="Roboto Light" panose="02000000000000000000" pitchFamily="2" charset="0"/>
                <a:ea typeface="Roboto Light" panose="02000000000000000000" pitchFamily="2" charset="0"/>
              </a:defRPr>
            </a:lvl1pPr>
          </a:lstStyle>
          <a:p>
            <a:r>
              <a:rPr lang="en-GB" noProof="1"/>
              <a:t>Click to edit Master title style</a:t>
            </a:r>
            <a:endParaRPr lang="es-ES_tradnl" noProof="1"/>
          </a:p>
        </p:txBody>
      </p:sp>
      <p:sp>
        <p:nvSpPr>
          <p:cNvPr id="10" name="Subtitle 2">
            <a:extLst>
              <a:ext uri="{FF2B5EF4-FFF2-40B4-BE49-F238E27FC236}">
                <a16:creationId xmlns:a16="http://schemas.microsoft.com/office/drawing/2014/main" id="{FAA3CDFD-995F-AA41-9364-E2FEEB27A2F4}"/>
              </a:ext>
            </a:extLst>
          </p:cNvPr>
          <p:cNvSpPr>
            <a:spLocks noGrp="1"/>
          </p:cNvSpPr>
          <p:nvPr>
            <p:ph type="subTitle" idx="1"/>
          </p:nvPr>
        </p:nvSpPr>
        <p:spPr>
          <a:xfrm>
            <a:off x="476594" y="2019994"/>
            <a:ext cx="11360729" cy="703955"/>
          </a:xfrm>
          <a:prstGeom prst="rect">
            <a:avLst/>
          </a:prstGeom>
        </p:spPr>
        <p:txBody>
          <a:bodyPr>
            <a:normAutofit/>
          </a:bodyPr>
          <a:lstStyle>
            <a:lvl1pPr marL="0" indent="0" algn="l">
              <a:buNone/>
              <a:defRPr sz="1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1"/>
              <a:t>Click to edit Master subtitle style</a:t>
            </a:r>
            <a:endParaRPr lang="es-ES_tradnl" noProof="1"/>
          </a:p>
        </p:txBody>
      </p:sp>
      <p:sp>
        <p:nvSpPr>
          <p:cNvPr id="11" name="Slide Number Placeholder 5">
            <a:extLst>
              <a:ext uri="{FF2B5EF4-FFF2-40B4-BE49-F238E27FC236}">
                <a16:creationId xmlns:a16="http://schemas.microsoft.com/office/drawing/2014/main" id="{FA8BDB16-8EDB-1442-B125-4BA1C8459106}"/>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3" name="Footer Placeholder 9">
            <a:extLst>
              <a:ext uri="{FF2B5EF4-FFF2-40B4-BE49-F238E27FC236}">
                <a16:creationId xmlns:a16="http://schemas.microsoft.com/office/drawing/2014/main" id="{7B55E222-EDD3-FB46-8375-E34F572DF590}"/>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pic>
        <p:nvPicPr>
          <p:cNvPr id="12" name="Imagen 11">
            <a:extLst>
              <a:ext uri="{FF2B5EF4-FFF2-40B4-BE49-F238E27FC236}">
                <a16:creationId xmlns:a16="http://schemas.microsoft.com/office/drawing/2014/main" id="{8CACF4A9-1989-A44D-B8C9-D2D9BD571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994232354"/>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ítulo Sección, Subtítulo, Texto Grande">
    <p:spTree>
      <p:nvGrpSpPr>
        <p:cNvPr id="1" name=""/>
        <p:cNvGrpSpPr/>
        <p:nvPr/>
      </p:nvGrpSpPr>
      <p:grpSpPr>
        <a:xfrm>
          <a:off x="0" y="0"/>
          <a:ext cx="0" cy="0"/>
          <a:chOff x="0" y="0"/>
          <a:chExt cx="0" cy="0"/>
        </a:xfrm>
      </p:grpSpPr>
      <p:sp>
        <p:nvSpPr>
          <p:cNvPr id="14" name="Marcador de texto 13"/>
          <p:cNvSpPr>
            <a:spLocks noGrp="1"/>
          </p:cNvSpPr>
          <p:nvPr>
            <p:ph type="body" sz="quarter" idx="10"/>
          </p:nvPr>
        </p:nvSpPr>
        <p:spPr>
          <a:xfrm>
            <a:off x="1166283" y="1449388"/>
            <a:ext cx="6548059" cy="1008062"/>
          </a:xfrm>
          <a:prstGeom prst="rect">
            <a:avLst/>
          </a:prstGeom>
          <a:noFill/>
        </p:spPr>
        <p:txBody>
          <a:bodyPr lIns="0" tIns="180000" rIns="0">
            <a:normAutofit/>
          </a:bodyPr>
          <a:lstStyle>
            <a:lvl1pPr>
              <a:buNone/>
              <a:defRPr b="0" i="0" baseline="0">
                <a:solidFill>
                  <a:schemeClr val="tx2"/>
                </a:solidFill>
                <a:latin typeface="Roboto Light" panose="02000000000000000000" pitchFamily="2" charset="0"/>
                <a:ea typeface="Roboto Light" panose="02000000000000000000" pitchFamily="2" charset="0"/>
              </a:defRPr>
            </a:lvl1pPr>
            <a:lvl2pPr>
              <a:defRPr/>
            </a:lvl2pPr>
            <a:lvl3pPr>
              <a:defRPr baseline="0"/>
            </a:lvl3pPr>
            <a:lvl4pPr>
              <a:defRPr baseline="0"/>
            </a:lvl4pPr>
            <a:lvl5pPr>
              <a:defRPr baseline="0"/>
            </a:lvl5pPr>
          </a:lstStyle>
          <a:p>
            <a:pPr lvl="0"/>
            <a:r>
              <a:rPr lang="en-GB"/>
              <a:t>Click to edit Master text styles</a:t>
            </a:r>
          </a:p>
        </p:txBody>
      </p:sp>
      <p:sp>
        <p:nvSpPr>
          <p:cNvPr id="4" name="Título 3"/>
          <p:cNvSpPr>
            <a:spLocks noGrp="1"/>
          </p:cNvSpPr>
          <p:nvPr>
            <p:ph type="title"/>
          </p:nvPr>
        </p:nvSpPr>
        <p:spPr>
          <a:xfrm>
            <a:off x="1166283" y="454026"/>
            <a:ext cx="10518063" cy="995362"/>
          </a:xfrm>
          <a:prstGeom prst="rect">
            <a:avLst/>
          </a:prstGeom>
          <a:noFill/>
        </p:spPr>
        <p:txBody>
          <a:bodyPr lIns="0" bIns="108000" anchor="b" anchorCtr="0">
            <a:normAutofit/>
          </a:bodyPr>
          <a:lstStyle>
            <a:lvl1pPr algn="l">
              <a:defRPr sz="3200" b="0" i="0" baseline="0">
                <a:solidFill>
                  <a:schemeClr val="tx2"/>
                </a:solidFill>
                <a:latin typeface="Roboto Light" panose="02000000000000000000" pitchFamily="2" charset="0"/>
                <a:ea typeface="Roboto Light" panose="02000000000000000000" pitchFamily="2" charset="0"/>
              </a:defRPr>
            </a:lvl1pPr>
          </a:lstStyle>
          <a:p>
            <a:r>
              <a:rPr lang="en-GB"/>
              <a:t>Click to edit Master title style</a:t>
            </a:r>
            <a:endParaRPr lang="es-ES_tradnl" dirty="0"/>
          </a:p>
        </p:txBody>
      </p:sp>
      <p:cxnSp>
        <p:nvCxnSpPr>
          <p:cNvPr id="22" name="Conector recto 21">
            <a:extLst>
              <a:ext uri="{FF2B5EF4-FFF2-40B4-BE49-F238E27FC236}">
                <a16:creationId xmlns:a16="http://schemas.microsoft.com/office/drawing/2014/main" id="{8FA1964A-BE2E-4A49-B6FB-B78D13682634}"/>
              </a:ext>
            </a:extLst>
          </p:cNvPr>
          <p:cNvCxnSpPr>
            <a:cxnSpLocks/>
          </p:cNvCxnSpPr>
          <p:nvPr/>
        </p:nvCxnSpPr>
        <p:spPr>
          <a:xfrm>
            <a:off x="-720877" y="1438238"/>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23" name="Marcador de texto 13">
            <a:extLst>
              <a:ext uri="{FF2B5EF4-FFF2-40B4-BE49-F238E27FC236}">
                <a16:creationId xmlns:a16="http://schemas.microsoft.com/office/drawing/2014/main" id="{5297CF13-AB58-1F4E-97AC-34CFDEB211B4}"/>
              </a:ext>
            </a:extLst>
          </p:cNvPr>
          <p:cNvSpPr>
            <a:spLocks noGrp="1"/>
          </p:cNvSpPr>
          <p:nvPr>
            <p:ph type="body" sz="quarter" idx="11" hasCustomPrompt="1"/>
          </p:nvPr>
        </p:nvSpPr>
        <p:spPr>
          <a:xfrm>
            <a:off x="1166282" y="2687173"/>
            <a:ext cx="10547351" cy="2794465"/>
          </a:xfrm>
          <a:prstGeom prst="rect">
            <a:avLst/>
          </a:prstGeom>
          <a:noFill/>
        </p:spPr>
        <p:txBody>
          <a:bodyPr lIns="0" tIns="180000" rIns="0">
            <a:normAutofit/>
          </a:bodyPr>
          <a:lstStyle>
            <a:lvl1pPr marL="0" algn="l">
              <a:lnSpc>
                <a:spcPct val="100000"/>
              </a:lnSpc>
              <a:spcBef>
                <a:spcPts val="1000"/>
              </a:spcBef>
              <a:buNone/>
              <a:defRPr lang="es-ES" sz="1600" b="0" i="0" smtClean="0">
                <a:effectLst/>
                <a:latin typeface="Roboto Light" panose="02000000000000000000" pitchFamily="2" charset="0"/>
                <a:ea typeface="Roboto Light" panose="02000000000000000000" pitchFamily="2" charset="0"/>
              </a:defRPr>
            </a:lvl1pPr>
            <a:lvl2pPr>
              <a:defRPr/>
            </a:lvl2pPr>
            <a:lvl3pPr>
              <a:defRPr baseline="0"/>
            </a:lvl3pPr>
            <a:lvl4pPr>
              <a:defRPr baseline="0"/>
            </a:lvl4pPr>
            <a:lvl5pPr>
              <a:defRPr baseline="0"/>
            </a:lvl5pPr>
          </a:lstStyle>
          <a:p>
            <a:pPr lvl="0"/>
            <a:r>
              <a:rPr lang="en-US" dirty="0"/>
              <a:t>Este es el </a:t>
            </a:r>
            <a:r>
              <a:rPr lang="en-US" dirty="0" err="1"/>
              <a:t>texto</a:t>
            </a:r>
            <a:r>
              <a:rPr lang="en-US" dirty="0"/>
              <a:t> normal y </a:t>
            </a:r>
            <a:r>
              <a:rPr lang="en-US" dirty="0" err="1"/>
              <a:t>vamos</a:t>
            </a:r>
            <a:r>
              <a:rPr lang="en-US" dirty="0"/>
              <a:t> a </a:t>
            </a:r>
            <a:r>
              <a:rPr lang="en-US" dirty="0" err="1"/>
              <a:t>probar</a:t>
            </a:r>
            <a:r>
              <a:rPr lang="en-US" dirty="0"/>
              <a:t> con un Lorem Ipsum a </a:t>
            </a:r>
            <a:r>
              <a:rPr lang="en-US" dirty="0" err="1"/>
              <a:t>ver</a:t>
            </a:r>
            <a:r>
              <a:rPr lang="en-US" dirty="0"/>
              <a:t> </a:t>
            </a:r>
            <a:r>
              <a:rPr lang="en-US" dirty="0" err="1"/>
              <a:t>qué</a:t>
            </a:r>
            <a:r>
              <a:rPr lang="en-US" dirty="0"/>
              <a:t> </a:t>
            </a:r>
            <a:r>
              <a:rPr lang="en-US" dirty="0" err="1"/>
              <a:t>tal</a:t>
            </a:r>
            <a:r>
              <a:rPr lang="en-US" dirty="0"/>
              <a:t> </a:t>
            </a:r>
            <a:r>
              <a:rPr lang="en-US" dirty="0" err="1"/>
              <a:t>queda</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mattis</a:t>
            </a:r>
            <a:r>
              <a:rPr lang="en-US" dirty="0"/>
              <a:t> mi a </a:t>
            </a:r>
            <a:r>
              <a:rPr lang="en-US" dirty="0" err="1"/>
              <a:t>risus</a:t>
            </a:r>
            <a:r>
              <a:rPr lang="en-US" dirty="0"/>
              <a:t> </a:t>
            </a:r>
            <a:r>
              <a:rPr lang="en-US" dirty="0" err="1"/>
              <a:t>tincidunt</a:t>
            </a:r>
            <a:r>
              <a:rPr lang="en-US" dirty="0"/>
              <a:t> </a:t>
            </a:r>
            <a:r>
              <a:rPr lang="en-US" dirty="0" err="1"/>
              <a:t>pretium</a:t>
            </a:r>
            <a:r>
              <a:rPr lang="en-US" dirty="0"/>
              <a:t>. </a:t>
            </a:r>
            <a:r>
              <a:rPr lang="en-US" dirty="0" err="1"/>
              <a:t>Mauris</a:t>
            </a:r>
            <a:r>
              <a:rPr lang="en-US" dirty="0"/>
              <a:t> </a:t>
            </a:r>
            <a:r>
              <a:rPr lang="en-US" dirty="0" err="1"/>
              <a:t>rutrum</a:t>
            </a:r>
            <a:r>
              <a:rPr lang="en-US" dirty="0"/>
              <a:t> ex </a:t>
            </a:r>
            <a:r>
              <a:rPr lang="en-US" dirty="0" err="1"/>
              <a:t>orci</a:t>
            </a:r>
            <a:r>
              <a:rPr lang="en-US" dirty="0"/>
              <a:t>, at </a:t>
            </a:r>
            <a:r>
              <a:rPr lang="en-US" dirty="0" err="1"/>
              <a:t>condimentum</a:t>
            </a:r>
            <a:r>
              <a:rPr lang="en-US" dirty="0"/>
              <a:t> </a:t>
            </a:r>
            <a:r>
              <a:rPr lang="en-US" dirty="0" err="1"/>
              <a:t>justo</a:t>
            </a:r>
            <a:r>
              <a:rPr lang="en-US" dirty="0"/>
              <a:t> </a:t>
            </a:r>
            <a:r>
              <a:rPr lang="en-US" dirty="0" err="1"/>
              <a:t>luctus</a:t>
            </a:r>
            <a:r>
              <a:rPr lang="en-US" dirty="0"/>
              <a:t> ac. </a:t>
            </a:r>
            <a:r>
              <a:rPr lang="en-US" dirty="0" err="1"/>
              <a:t>Mauris</a:t>
            </a:r>
            <a:r>
              <a:rPr lang="en-US" dirty="0"/>
              <a:t> </a:t>
            </a:r>
            <a:r>
              <a:rPr lang="en-US" dirty="0" err="1"/>
              <a:t>efficitur</a:t>
            </a:r>
            <a:r>
              <a:rPr lang="en-US" dirty="0"/>
              <a:t> </a:t>
            </a:r>
            <a:r>
              <a:rPr lang="en-US" dirty="0" err="1"/>
              <a:t>nec</a:t>
            </a:r>
            <a:r>
              <a:rPr lang="en-US" dirty="0"/>
              <a:t> </a:t>
            </a:r>
            <a:r>
              <a:rPr lang="en-US" dirty="0" err="1"/>
              <a:t>lectus</a:t>
            </a:r>
            <a:r>
              <a:rPr lang="en-US" dirty="0"/>
              <a:t> </a:t>
            </a:r>
            <a:r>
              <a:rPr lang="en-US" dirty="0" err="1"/>
              <a:t>eu</a:t>
            </a:r>
            <a:r>
              <a:rPr lang="en-US" dirty="0"/>
              <a:t> </a:t>
            </a:r>
            <a:r>
              <a:rPr lang="en-US" dirty="0" err="1"/>
              <a:t>accumsan</a:t>
            </a:r>
            <a:r>
              <a:rPr lang="en-US" dirty="0"/>
              <a:t>. Vestibulum </a:t>
            </a:r>
            <a:r>
              <a:rPr lang="en-US" dirty="0" err="1"/>
              <a:t>molestie</a:t>
            </a:r>
            <a:r>
              <a:rPr lang="en-US" dirty="0"/>
              <a:t> </a:t>
            </a:r>
            <a:r>
              <a:rPr lang="en-US" dirty="0" err="1"/>
              <a:t>hendrerit</a:t>
            </a:r>
            <a:r>
              <a:rPr lang="en-US" dirty="0"/>
              <a:t> </a:t>
            </a:r>
            <a:r>
              <a:rPr lang="en-US" dirty="0" err="1"/>
              <a:t>egestas</a:t>
            </a:r>
            <a:r>
              <a:rPr lang="en-US" dirty="0"/>
              <a:t>. </a:t>
            </a:r>
            <a:r>
              <a:rPr lang="en-US" dirty="0" err="1"/>
              <a:t>Fusce</a:t>
            </a:r>
            <a:r>
              <a:rPr lang="en-US" dirty="0"/>
              <a:t> </a:t>
            </a:r>
            <a:r>
              <a:rPr lang="en-US" dirty="0" err="1"/>
              <a:t>rutrum</a:t>
            </a:r>
            <a:r>
              <a:rPr lang="en-US" dirty="0"/>
              <a:t>, </a:t>
            </a:r>
            <a:r>
              <a:rPr lang="en-US" dirty="0" err="1"/>
              <a:t>quam</a:t>
            </a:r>
            <a:r>
              <a:rPr lang="en-US" dirty="0"/>
              <a:t> in </a:t>
            </a:r>
            <a:r>
              <a:rPr lang="en-US" dirty="0" err="1"/>
              <a:t>ultrices</a:t>
            </a:r>
            <a:r>
              <a:rPr lang="en-US" dirty="0"/>
              <a:t> </a:t>
            </a:r>
            <a:r>
              <a:rPr lang="en-US" dirty="0" err="1"/>
              <a:t>congue</a:t>
            </a:r>
            <a:r>
              <a:rPr lang="en-US" dirty="0"/>
              <a:t>, magna </a:t>
            </a:r>
            <a:r>
              <a:rPr lang="en-US" dirty="0" err="1"/>
              <a:t>velit</a:t>
            </a:r>
            <a:r>
              <a:rPr lang="en-US" dirty="0"/>
              <a:t> </a:t>
            </a:r>
            <a:r>
              <a:rPr lang="en-US" dirty="0" err="1"/>
              <a:t>fringilla</a:t>
            </a:r>
            <a:r>
              <a:rPr lang="en-US" dirty="0"/>
              <a:t> </a:t>
            </a:r>
            <a:r>
              <a:rPr lang="en-US" dirty="0" err="1"/>
              <a:t>risus</a:t>
            </a:r>
            <a:r>
              <a:rPr lang="en-US" dirty="0"/>
              <a:t>, id </a:t>
            </a:r>
            <a:r>
              <a:rPr lang="en-US" dirty="0" err="1"/>
              <a:t>euismod</a:t>
            </a:r>
            <a:r>
              <a:rPr lang="en-US" dirty="0"/>
              <a:t> </a:t>
            </a:r>
            <a:r>
              <a:rPr lang="en-US" dirty="0" err="1"/>
              <a:t>nulla</a:t>
            </a:r>
            <a:r>
              <a:rPr lang="en-US" dirty="0"/>
              <a:t> </a:t>
            </a:r>
            <a:r>
              <a:rPr lang="en-US" dirty="0" err="1"/>
              <a:t>augue</a:t>
            </a:r>
            <a:r>
              <a:rPr lang="en-US" dirty="0"/>
              <a:t> vel </a:t>
            </a:r>
            <a:r>
              <a:rPr lang="en-US" dirty="0" err="1"/>
              <a:t>nulla</a:t>
            </a:r>
            <a:r>
              <a:rPr lang="en-US" dirty="0"/>
              <a:t>. </a:t>
            </a:r>
            <a:r>
              <a:rPr lang="en-US" dirty="0" err="1"/>
              <a:t>Vivamus</a:t>
            </a:r>
            <a:r>
              <a:rPr lang="en-US" dirty="0"/>
              <a:t> </a:t>
            </a:r>
            <a:r>
              <a:rPr lang="en-US" dirty="0" err="1"/>
              <a:t>luctus</a:t>
            </a:r>
            <a:r>
              <a:rPr lang="en-US" dirty="0"/>
              <a:t> </a:t>
            </a:r>
            <a:r>
              <a:rPr lang="en-US" dirty="0" err="1"/>
              <a:t>velit</a:t>
            </a:r>
            <a:r>
              <a:rPr lang="en-US" dirty="0"/>
              <a:t> vel </a:t>
            </a:r>
            <a:r>
              <a:rPr lang="en-US" dirty="0" err="1"/>
              <a:t>ultricies</a:t>
            </a:r>
            <a:r>
              <a:rPr lang="en-US" dirty="0"/>
              <a:t> </a:t>
            </a:r>
            <a:r>
              <a:rPr lang="en-US" dirty="0" err="1"/>
              <a:t>tempor</a:t>
            </a:r>
            <a:r>
              <a:rPr lang="en-US" dirty="0"/>
              <a:t>. </a:t>
            </a:r>
            <a:r>
              <a:rPr lang="en-US" dirty="0" err="1"/>
              <a:t>Mauris</a:t>
            </a:r>
            <a:r>
              <a:rPr lang="en-US" dirty="0"/>
              <a:t> </a:t>
            </a:r>
            <a:r>
              <a:rPr lang="en-US" dirty="0" err="1"/>
              <a:t>ut</a:t>
            </a:r>
            <a:r>
              <a:rPr lang="en-US" dirty="0"/>
              <a:t> </a:t>
            </a:r>
            <a:r>
              <a:rPr lang="en-US" dirty="0" err="1"/>
              <a:t>placerat</a:t>
            </a:r>
            <a:r>
              <a:rPr lang="en-US" dirty="0"/>
              <a:t> </a:t>
            </a:r>
            <a:r>
              <a:rPr lang="en-US" dirty="0" err="1"/>
              <a:t>odio</a:t>
            </a:r>
            <a:r>
              <a:rPr lang="en-US" dirty="0"/>
              <a:t>.</a:t>
            </a:r>
          </a:p>
        </p:txBody>
      </p:sp>
      <p:sp>
        <p:nvSpPr>
          <p:cNvPr id="11" name="Slide Number Placeholder 5">
            <a:extLst>
              <a:ext uri="{FF2B5EF4-FFF2-40B4-BE49-F238E27FC236}">
                <a16:creationId xmlns:a16="http://schemas.microsoft.com/office/drawing/2014/main" id="{7AC76986-0A16-CA43-BECD-E6C39BCDCE45}"/>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3" name="Footer Placeholder 9">
            <a:extLst>
              <a:ext uri="{FF2B5EF4-FFF2-40B4-BE49-F238E27FC236}">
                <a16:creationId xmlns:a16="http://schemas.microsoft.com/office/drawing/2014/main" id="{FFF23C26-1F19-644E-9FC8-4A025CE0D02A}"/>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cxnSp>
        <p:nvCxnSpPr>
          <p:cNvPr id="12" name="Conector recto 11">
            <a:extLst>
              <a:ext uri="{FF2B5EF4-FFF2-40B4-BE49-F238E27FC236}">
                <a16:creationId xmlns:a16="http://schemas.microsoft.com/office/drawing/2014/main" id="{F3B20138-242A-CC47-A94F-0A3C193ED29F}"/>
              </a:ext>
            </a:extLst>
          </p:cNvPr>
          <p:cNvCxnSpPr>
            <a:cxnSpLocks/>
          </p:cNvCxnSpPr>
          <p:nvPr userDrawn="1"/>
        </p:nvCxnSpPr>
        <p:spPr>
          <a:xfrm rot="1020000" flipH="1">
            <a:off x="-574241" y="-157302"/>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DFDFBD20-4CD9-124B-B9CE-FB95718BC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988045278"/>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ítulo y Tabla con contenidos">
    <p:spTree>
      <p:nvGrpSpPr>
        <p:cNvPr id="1" name=""/>
        <p:cNvGrpSpPr/>
        <p:nvPr/>
      </p:nvGrpSpPr>
      <p:grpSpPr>
        <a:xfrm>
          <a:off x="0" y="0"/>
          <a:ext cx="0" cy="0"/>
          <a:chOff x="0" y="0"/>
          <a:chExt cx="0" cy="0"/>
        </a:xfrm>
      </p:grpSpPr>
      <p:sp>
        <p:nvSpPr>
          <p:cNvPr id="13" name="Marcador de texto 7">
            <a:extLst>
              <a:ext uri="{FF2B5EF4-FFF2-40B4-BE49-F238E27FC236}">
                <a16:creationId xmlns:a16="http://schemas.microsoft.com/office/drawing/2014/main" id="{A5BEDF7B-4F23-3C43-9357-2512F7173CD9}"/>
              </a:ext>
            </a:extLst>
          </p:cNvPr>
          <p:cNvSpPr>
            <a:spLocks noGrp="1"/>
          </p:cNvSpPr>
          <p:nvPr>
            <p:ph type="body" sz="quarter" idx="11"/>
          </p:nvPr>
        </p:nvSpPr>
        <p:spPr>
          <a:xfrm>
            <a:off x="478368" y="1444414"/>
            <a:ext cx="1502833" cy="1223963"/>
          </a:xfrm>
          <a:prstGeom prst="rect">
            <a:avLst/>
          </a:prstGeom>
          <a:solidFill>
            <a:schemeClr val="accent5"/>
          </a:solidFill>
        </p:spPr>
        <p:txBody>
          <a:bodyPr anchor="ctr"/>
          <a:lstStyle>
            <a:lvl1pPr marL="0" indent="0" algn="ctr">
              <a:buNone/>
              <a:defRPr sz="1050" b="0" i="0" baseline="0">
                <a:solidFill>
                  <a:schemeClr val="bg1"/>
                </a:solidFill>
                <a:latin typeface="Roboto" panose="02000000000000000000" pitchFamily="2" charset="0"/>
                <a:ea typeface="Roboto" panose="02000000000000000000" pitchFamily="2" charset="0"/>
              </a:defRPr>
            </a:lvl1pPr>
            <a:lvl2pPr>
              <a:defRPr sz="1100"/>
            </a:lvl2pPr>
            <a:lvl3pPr>
              <a:defRPr sz="1100"/>
            </a:lvl3pPr>
            <a:lvl4pPr>
              <a:defRPr sz="1100"/>
            </a:lvl4pPr>
            <a:lvl5pPr>
              <a:defRPr sz="1100"/>
            </a:lvl5pPr>
          </a:lstStyle>
          <a:p>
            <a:pPr lvl="0"/>
            <a:r>
              <a:rPr lang="en-GB"/>
              <a:t>Click to edit Master text styles</a:t>
            </a:r>
          </a:p>
        </p:txBody>
      </p:sp>
      <p:sp>
        <p:nvSpPr>
          <p:cNvPr id="15" name="Marcador de texto 5">
            <a:extLst>
              <a:ext uri="{FF2B5EF4-FFF2-40B4-BE49-F238E27FC236}">
                <a16:creationId xmlns:a16="http://schemas.microsoft.com/office/drawing/2014/main" id="{B35ED376-C6F9-0D47-9DF1-5F10C94F00A3}"/>
              </a:ext>
            </a:extLst>
          </p:cNvPr>
          <p:cNvSpPr>
            <a:spLocks noGrp="1"/>
          </p:cNvSpPr>
          <p:nvPr>
            <p:ph type="body" sz="quarter" idx="10"/>
          </p:nvPr>
        </p:nvSpPr>
        <p:spPr>
          <a:xfrm>
            <a:off x="2076451" y="1444240"/>
            <a:ext cx="9637184" cy="1206500"/>
          </a:xfrm>
          <a:prstGeom prst="rect">
            <a:avLst/>
          </a:prstGeom>
          <a:solidFill>
            <a:schemeClr val="bg1">
              <a:lumMod val="95000"/>
            </a:schemeClr>
          </a:solidFill>
          <a:ln>
            <a:noFill/>
          </a:ln>
          <a:effectLst/>
        </p:spPr>
        <p:txBody>
          <a:bodyPr tIns="144000" bIns="144000" anchor="ctr"/>
          <a:lstStyle>
            <a:lvl1pPr>
              <a:defRPr sz="1050" b="0" i="0" baseline="0">
                <a:solidFill>
                  <a:srgbClr val="333D48"/>
                </a:solidFill>
                <a:latin typeface="Roboto Light" panose="02000000000000000000" pitchFamily="2" charset="0"/>
                <a:ea typeface="Roboto Light" panose="02000000000000000000" pitchFamily="2" charset="0"/>
              </a:defRPr>
            </a:lvl1pPr>
            <a:lvl2pPr>
              <a:defRPr sz="1050" b="0" i="0" baseline="0">
                <a:solidFill>
                  <a:srgbClr val="333D48"/>
                </a:solidFill>
                <a:latin typeface="Roboto Light" panose="02000000000000000000" pitchFamily="2" charset="0"/>
                <a:ea typeface="Roboto Light" panose="02000000000000000000" pitchFamily="2" charset="0"/>
              </a:defRPr>
            </a:lvl2pPr>
            <a:lvl3pPr>
              <a:defRPr sz="1050" b="0" i="0" baseline="0">
                <a:solidFill>
                  <a:srgbClr val="333D48"/>
                </a:solidFill>
                <a:latin typeface="Roboto Light" panose="02000000000000000000" pitchFamily="2" charset="0"/>
                <a:ea typeface="Roboto Light" panose="02000000000000000000" pitchFamily="2" charset="0"/>
              </a:defRPr>
            </a:lvl3pPr>
            <a:lvl4pPr>
              <a:defRPr sz="1050" b="0" i="0" baseline="0">
                <a:solidFill>
                  <a:srgbClr val="333D48"/>
                </a:solidFill>
                <a:latin typeface="Roboto Light" panose="02000000000000000000" pitchFamily="2" charset="0"/>
                <a:ea typeface="Roboto Light" panose="02000000000000000000" pitchFamily="2" charset="0"/>
              </a:defRPr>
            </a:lvl4pPr>
            <a:lvl5pPr>
              <a:defRPr sz="1050" b="0" i="0" baseline="0">
                <a:solidFill>
                  <a:srgbClr val="333D48"/>
                </a:solidFill>
                <a:latin typeface="Roboto Light" panose="02000000000000000000" pitchFamily="2" charset="0"/>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dirty="0"/>
          </a:p>
        </p:txBody>
      </p:sp>
      <p:sp>
        <p:nvSpPr>
          <p:cNvPr id="16" name="Marcador de texto 7">
            <a:extLst>
              <a:ext uri="{FF2B5EF4-FFF2-40B4-BE49-F238E27FC236}">
                <a16:creationId xmlns:a16="http://schemas.microsoft.com/office/drawing/2014/main" id="{89CE049A-940E-7D42-AB31-FD74B0ABFFA3}"/>
              </a:ext>
            </a:extLst>
          </p:cNvPr>
          <p:cNvSpPr>
            <a:spLocks noGrp="1"/>
          </p:cNvSpPr>
          <p:nvPr>
            <p:ph type="body" sz="quarter" idx="13" hasCustomPrompt="1"/>
          </p:nvPr>
        </p:nvSpPr>
        <p:spPr>
          <a:xfrm>
            <a:off x="478368" y="2853039"/>
            <a:ext cx="1502833" cy="1196145"/>
          </a:xfrm>
          <a:prstGeom prst="rect">
            <a:avLst/>
          </a:prstGeom>
          <a:solidFill>
            <a:schemeClr val="accent5"/>
          </a:solidFill>
        </p:spPr>
        <p:txBody>
          <a:bodyPr lIns="72000" rIns="72000" anchor="ctr">
            <a:normAutofit/>
          </a:bodyPr>
          <a:lstStyle>
            <a:lvl1pPr marL="0" marR="0" indent="0" algn="ctr" defTabSz="914400" rtl="0" eaLnBrk="1" fontAlgn="auto" latinLnBrk="0" hangingPunct="1">
              <a:lnSpc>
                <a:spcPct val="90000"/>
              </a:lnSpc>
              <a:spcBef>
                <a:spcPts val="1000"/>
              </a:spcBef>
              <a:spcAft>
                <a:spcPts val="0"/>
              </a:spcAft>
              <a:buClr>
                <a:schemeClr val="tx2"/>
              </a:buClr>
              <a:buSzTx/>
              <a:buFont typeface="Wingdings" panose="05000000000000000000" pitchFamily="2" charset="2"/>
              <a:buNone/>
              <a:tabLst/>
              <a:defRPr sz="1050" b="0" i="0">
                <a:solidFill>
                  <a:schemeClr val="bg1"/>
                </a:solidFill>
                <a:latin typeface="Roboto" panose="02000000000000000000" pitchFamily="2" charset="0"/>
                <a:ea typeface="Roboto" panose="02000000000000000000" pitchFamily="2" charset="0"/>
              </a:defRPr>
            </a:lvl1pPr>
            <a:lvl2pPr marL="1800" indent="-228600" defTabSz="57150">
              <a:lnSpc>
                <a:spcPts val="1100"/>
              </a:lnSpc>
              <a:buSzPct val="85000"/>
              <a:buFont typeface="Arial" panose="020B0604020202020204" pitchFamily="34" charset="0"/>
              <a:buChar char="•"/>
              <a:defRPr sz="1000" b="0" i="0">
                <a:latin typeface="Roboto" panose="02000000000000000000" pitchFamily="2" charset="0"/>
                <a:ea typeface="Roboto" panose="02000000000000000000" pitchFamily="2" charset="0"/>
              </a:defRPr>
            </a:lvl2pPr>
            <a:lvl3pPr>
              <a:defRPr sz="1100"/>
            </a:lvl3pPr>
            <a:lvl4pPr>
              <a:defRPr sz="1100"/>
            </a:lvl4pPr>
            <a:lvl5pPr>
              <a:defRPr sz="1100"/>
            </a:lvl5pPr>
          </a:lstStyle>
          <a:p>
            <a:pPr lvl="0"/>
            <a:r>
              <a:rPr lang="en-US" dirty="0"/>
              <a:t>Click to edit Master text styles</a:t>
            </a:r>
          </a:p>
          <a:p>
            <a:pPr lvl="1"/>
            <a:r>
              <a:rPr lang="en-US" dirty="0"/>
              <a:t>Second level</a:t>
            </a:r>
          </a:p>
        </p:txBody>
      </p:sp>
      <p:sp>
        <p:nvSpPr>
          <p:cNvPr id="17" name="Marcador de texto 5">
            <a:extLst>
              <a:ext uri="{FF2B5EF4-FFF2-40B4-BE49-F238E27FC236}">
                <a16:creationId xmlns:a16="http://schemas.microsoft.com/office/drawing/2014/main" id="{61817882-AEF3-1842-870B-14C361037816}"/>
              </a:ext>
            </a:extLst>
          </p:cNvPr>
          <p:cNvSpPr>
            <a:spLocks noGrp="1"/>
          </p:cNvSpPr>
          <p:nvPr>
            <p:ph type="body" sz="quarter" idx="14"/>
          </p:nvPr>
        </p:nvSpPr>
        <p:spPr>
          <a:xfrm>
            <a:off x="2076451" y="2842683"/>
            <a:ext cx="9637184" cy="1206500"/>
          </a:xfrm>
          <a:prstGeom prst="rect">
            <a:avLst/>
          </a:prstGeom>
          <a:solidFill>
            <a:schemeClr val="bg1">
              <a:lumMod val="95000"/>
            </a:schemeClr>
          </a:solidFill>
          <a:ln>
            <a:noFill/>
          </a:ln>
          <a:effectLst/>
        </p:spPr>
        <p:txBody>
          <a:bodyPr tIns="144000" bIns="144000" anchor="ctr"/>
          <a:lstStyle>
            <a:lvl1pPr>
              <a:defRPr sz="1050" b="0" i="0" baseline="0">
                <a:solidFill>
                  <a:srgbClr val="333D48"/>
                </a:solidFill>
                <a:latin typeface="Roboto Light" panose="02000000000000000000" pitchFamily="2" charset="0"/>
                <a:ea typeface="Roboto Light" panose="02000000000000000000" pitchFamily="2" charset="0"/>
              </a:defRPr>
            </a:lvl1pPr>
            <a:lvl2pPr>
              <a:defRPr sz="1050" b="0" i="0" baseline="0">
                <a:solidFill>
                  <a:srgbClr val="333D48"/>
                </a:solidFill>
                <a:latin typeface="Roboto Light" panose="02000000000000000000" pitchFamily="2" charset="0"/>
                <a:ea typeface="Roboto Light" panose="02000000000000000000" pitchFamily="2" charset="0"/>
              </a:defRPr>
            </a:lvl2pPr>
            <a:lvl3pPr>
              <a:defRPr sz="1050" b="0" i="0" baseline="0">
                <a:solidFill>
                  <a:srgbClr val="333D48"/>
                </a:solidFill>
                <a:latin typeface="Roboto Light" panose="02000000000000000000" pitchFamily="2" charset="0"/>
                <a:ea typeface="Roboto Light" panose="02000000000000000000" pitchFamily="2" charset="0"/>
              </a:defRPr>
            </a:lvl3pPr>
            <a:lvl4pPr>
              <a:defRPr sz="1050" b="0" i="0" baseline="0">
                <a:solidFill>
                  <a:srgbClr val="333D48"/>
                </a:solidFill>
                <a:latin typeface="Roboto Light" panose="02000000000000000000" pitchFamily="2" charset="0"/>
                <a:ea typeface="Roboto Light" panose="02000000000000000000" pitchFamily="2" charset="0"/>
              </a:defRPr>
            </a:lvl4pPr>
            <a:lvl5pPr>
              <a:defRPr sz="1050" b="0" i="0" baseline="0">
                <a:solidFill>
                  <a:srgbClr val="333D48"/>
                </a:solidFill>
                <a:latin typeface="Roboto Light" panose="02000000000000000000" pitchFamily="2" charset="0"/>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dirty="0"/>
          </a:p>
        </p:txBody>
      </p:sp>
      <p:sp>
        <p:nvSpPr>
          <p:cNvPr id="18" name="Marcador de texto 7">
            <a:extLst>
              <a:ext uri="{FF2B5EF4-FFF2-40B4-BE49-F238E27FC236}">
                <a16:creationId xmlns:a16="http://schemas.microsoft.com/office/drawing/2014/main" id="{322301E1-1A11-0649-94AD-E1C3ABEE3F45}"/>
              </a:ext>
            </a:extLst>
          </p:cNvPr>
          <p:cNvSpPr>
            <a:spLocks noGrp="1"/>
          </p:cNvSpPr>
          <p:nvPr>
            <p:ph type="body" sz="quarter" idx="15" hasCustomPrompt="1"/>
          </p:nvPr>
        </p:nvSpPr>
        <p:spPr>
          <a:xfrm>
            <a:off x="478368" y="4275288"/>
            <a:ext cx="1502833" cy="1196145"/>
          </a:xfrm>
          <a:prstGeom prst="rect">
            <a:avLst/>
          </a:prstGeom>
          <a:solidFill>
            <a:schemeClr val="accent5"/>
          </a:solidFill>
        </p:spPr>
        <p:txBody>
          <a:bodyPr lIns="72000" rIns="72000" anchor="ctr">
            <a:normAutofit/>
          </a:bodyPr>
          <a:lstStyle>
            <a:lvl1pPr marL="0" marR="0" indent="0" algn="ctr" defTabSz="914400" rtl="0" eaLnBrk="1" fontAlgn="auto" latinLnBrk="0" hangingPunct="1">
              <a:lnSpc>
                <a:spcPct val="90000"/>
              </a:lnSpc>
              <a:spcBef>
                <a:spcPts val="1000"/>
              </a:spcBef>
              <a:spcAft>
                <a:spcPts val="0"/>
              </a:spcAft>
              <a:buClr>
                <a:schemeClr val="tx2"/>
              </a:buClr>
              <a:buSzTx/>
              <a:buFont typeface="Wingdings" panose="05000000000000000000" pitchFamily="2" charset="2"/>
              <a:buNone/>
              <a:tabLst/>
              <a:defRPr sz="1050" b="0" i="0">
                <a:solidFill>
                  <a:schemeClr val="bg1"/>
                </a:solidFill>
                <a:latin typeface="Roboto" panose="02000000000000000000" pitchFamily="2" charset="0"/>
                <a:ea typeface="Roboto" panose="02000000000000000000" pitchFamily="2" charset="0"/>
              </a:defRPr>
            </a:lvl1pPr>
            <a:lvl2pPr marL="1800" indent="-228600" defTabSz="57150">
              <a:lnSpc>
                <a:spcPts val="1100"/>
              </a:lnSpc>
              <a:buSzPct val="85000"/>
              <a:buFont typeface="Arial" panose="020B0604020202020204" pitchFamily="34" charset="0"/>
              <a:buChar char="•"/>
              <a:defRPr sz="1000" b="0" i="0">
                <a:latin typeface="Roboto" panose="02000000000000000000" pitchFamily="2" charset="0"/>
                <a:ea typeface="Roboto" panose="02000000000000000000" pitchFamily="2" charset="0"/>
              </a:defRPr>
            </a:lvl2pPr>
            <a:lvl3pPr>
              <a:defRPr sz="1100"/>
            </a:lvl3pPr>
            <a:lvl4pPr>
              <a:defRPr sz="1100"/>
            </a:lvl4pPr>
            <a:lvl5pPr>
              <a:defRPr sz="1100"/>
            </a:lvl5pPr>
          </a:lstStyle>
          <a:p>
            <a:pPr lvl="0"/>
            <a:r>
              <a:rPr lang="en-US" dirty="0"/>
              <a:t>Click to edit Master text styles</a:t>
            </a:r>
          </a:p>
          <a:p>
            <a:pPr lvl="1"/>
            <a:r>
              <a:rPr lang="en-US" dirty="0"/>
              <a:t>Second level</a:t>
            </a:r>
          </a:p>
        </p:txBody>
      </p:sp>
      <p:sp>
        <p:nvSpPr>
          <p:cNvPr id="24" name="Marcador de texto 5">
            <a:extLst>
              <a:ext uri="{FF2B5EF4-FFF2-40B4-BE49-F238E27FC236}">
                <a16:creationId xmlns:a16="http://schemas.microsoft.com/office/drawing/2014/main" id="{4C78CDB9-FE37-4E4C-93DA-C10A1F156FF8}"/>
              </a:ext>
            </a:extLst>
          </p:cNvPr>
          <p:cNvSpPr>
            <a:spLocks noGrp="1"/>
          </p:cNvSpPr>
          <p:nvPr>
            <p:ph type="body" sz="quarter" idx="16"/>
          </p:nvPr>
        </p:nvSpPr>
        <p:spPr>
          <a:xfrm>
            <a:off x="2076451" y="4264932"/>
            <a:ext cx="9637184" cy="1206500"/>
          </a:xfrm>
          <a:prstGeom prst="rect">
            <a:avLst/>
          </a:prstGeom>
          <a:solidFill>
            <a:schemeClr val="bg1">
              <a:lumMod val="95000"/>
            </a:schemeClr>
          </a:solidFill>
          <a:ln>
            <a:noFill/>
          </a:ln>
          <a:effectLst/>
        </p:spPr>
        <p:txBody>
          <a:bodyPr tIns="144000" bIns="144000" anchor="ctr"/>
          <a:lstStyle>
            <a:lvl1pPr>
              <a:defRPr sz="1050" b="0" i="0" baseline="0">
                <a:solidFill>
                  <a:srgbClr val="333D48"/>
                </a:solidFill>
                <a:latin typeface="Roboto Light" panose="02000000000000000000" pitchFamily="2" charset="0"/>
                <a:ea typeface="Roboto Light" panose="02000000000000000000" pitchFamily="2" charset="0"/>
              </a:defRPr>
            </a:lvl1pPr>
            <a:lvl2pPr>
              <a:defRPr sz="1050" b="0" i="0" baseline="0">
                <a:solidFill>
                  <a:srgbClr val="333D48"/>
                </a:solidFill>
                <a:latin typeface="Roboto Light" panose="02000000000000000000" pitchFamily="2" charset="0"/>
                <a:ea typeface="Roboto Light" panose="02000000000000000000" pitchFamily="2" charset="0"/>
              </a:defRPr>
            </a:lvl2pPr>
            <a:lvl3pPr>
              <a:defRPr sz="1050" b="0" i="0" baseline="0">
                <a:solidFill>
                  <a:srgbClr val="333D48"/>
                </a:solidFill>
                <a:latin typeface="Roboto Light" panose="02000000000000000000" pitchFamily="2" charset="0"/>
                <a:ea typeface="Roboto Light" panose="02000000000000000000" pitchFamily="2" charset="0"/>
              </a:defRPr>
            </a:lvl3pPr>
            <a:lvl4pPr>
              <a:defRPr sz="1050" b="0" i="0" baseline="0">
                <a:solidFill>
                  <a:srgbClr val="333D48"/>
                </a:solidFill>
                <a:latin typeface="Roboto Light" panose="02000000000000000000" pitchFamily="2" charset="0"/>
                <a:ea typeface="Roboto Light" panose="02000000000000000000" pitchFamily="2" charset="0"/>
              </a:defRPr>
            </a:lvl4pPr>
            <a:lvl5pPr>
              <a:defRPr sz="1050" b="0" i="0" baseline="0">
                <a:solidFill>
                  <a:srgbClr val="333D48"/>
                </a:solidFill>
                <a:latin typeface="Roboto Light" panose="02000000000000000000" pitchFamily="2" charset="0"/>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dirty="0"/>
          </a:p>
        </p:txBody>
      </p:sp>
      <p:sp>
        <p:nvSpPr>
          <p:cNvPr id="23" name="Slide Number Placeholder 5">
            <a:extLst>
              <a:ext uri="{FF2B5EF4-FFF2-40B4-BE49-F238E27FC236}">
                <a16:creationId xmlns:a16="http://schemas.microsoft.com/office/drawing/2014/main" id="{B8E14324-39C5-F543-A722-F61E715BAE3D}"/>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19" name="Footer Placeholder 9">
            <a:extLst>
              <a:ext uri="{FF2B5EF4-FFF2-40B4-BE49-F238E27FC236}">
                <a16:creationId xmlns:a16="http://schemas.microsoft.com/office/drawing/2014/main" id="{4B7640A7-4126-D84E-9D8B-D2B8AFD38FF8}"/>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cxnSp>
        <p:nvCxnSpPr>
          <p:cNvPr id="20" name="Conector recto 19">
            <a:extLst>
              <a:ext uri="{FF2B5EF4-FFF2-40B4-BE49-F238E27FC236}">
                <a16:creationId xmlns:a16="http://schemas.microsoft.com/office/drawing/2014/main" id="{47633D4A-C880-624B-A434-ED47CC874B95}"/>
              </a:ext>
            </a:extLst>
          </p:cNvPr>
          <p:cNvCxnSpPr>
            <a:cxnSpLocks/>
          </p:cNvCxnSpPr>
          <p:nvPr/>
        </p:nvCxnSpPr>
        <p:spPr>
          <a:xfrm>
            <a:off x="-720877" y="1108297"/>
            <a:ext cx="13168943" cy="16751"/>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sp>
        <p:nvSpPr>
          <p:cNvPr id="21" name="Título 1">
            <a:extLst>
              <a:ext uri="{FF2B5EF4-FFF2-40B4-BE49-F238E27FC236}">
                <a16:creationId xmlns:a16="http://schemas.microsoft.com/office/drawing/2014/main" id="{4E480B4C-416F-F948-968A-0321ADB37FA5}"/>
              </a:ext>
            </a:extLst>
          </p:cNvPr>
          <p:cNvSpPr>
            <a:spLocks noGrp="1"/>
          </p:cNvSpPr>
          <p:nvPr>
            <p:ph type="title" hasCustomPrompt="1"/>
          </p:nvPr>
        </p:nvSpPr>
        <p:spPr>
          <a:xfrm>
            <a:off x="478713" y="563846"/>
            <a:ext cx="11234921" cy="452172"/>
          </a:xfrm>
          <a:prstGeom prst="rect">
            <a:avLst/>
          </a:prstGeom>
        </p:spPr>
        <p:txBody>
          <a:bodyPr>
            <a:noAutofit/>
          </a:bodyPr>
          <a:lstStyle>
            <a:lvl1pPr>
              <a:defRPr sz="3200" b="0" i="0" baseline="0">
                <a:latin typeface="Roboto Light" panose="02000000000000000000" pitchFamily="2" charset="0"/>
                <a:ea typeface="Roboto Light" panose="02000000000000000000" pitchFamily="2" charset="0"/>
              </a:defRPr>
            </a:lvl1pPr>
          </a:lstStyle>
          <a:p>
            <a:r>
              <a:rPr lang="en-US" noProof="0" dirty="0"/>
              <a:t>Click to </a:t>
            </a:r>
            <a:r>
              <a:rPr lang="en-US" noProof="0" dirty="0" err="1"/>
              <a:t>editñaskldjf</a:t>
            </a:r>
            <a:r>
              <a:rPr lang="en-US" noProof="0" dirty="0"/>
              <a:t> Master title style</a:t>
            </a:r>
            <a:endParaRPr lang="en-GB" noProof="0" dirty="0"/>
          </a:p>
        </p:txBody>
      </p:sp>
      <p:sp>
        <p:nvSpPr>
          <p:cNvPr id="26" name="Marcador de texto 9">
            <a:extLst>
              <a:ext uri="{FF2B5EF4-FFF2-40B4-BE49-F238E27FC236}">
                <a16:creationId xmlns:a16="http://schemas.microsoft.com/office/drawing/2014/main" id="{D94D234C-173A-FF4B-8958-E63C3DDDBB04}"/>
              </a:ext>
            </a:extLst>
          </p:cNvPr>
          <p:cNvSpPr>
            <a:spLocks noGrp="1"/>
          </p:cNvSpPr>
          <p:nvPr>
            <p:ph type="body" sz="quarter" idx="12"/>
          </p:nvPr>
        </p:nvSpPr>
        <p:spPr>
          <a:xfrm>
            <a:off x="478367" y="268569"/>
            <a:ext cx="7622728" cy="230185"/>
          </a:xfrm>
          <a:prstGeom prst="rect">
            <a:avLst/>
          </a:prstGeom>
        </p:spPr>
        <p:txBody>
          <a:bodyPr/>
          <a:lstStyle>
            <a:lvl1pPr marL="0" indent="0">
              <a:buNone/>
              <a:defRPr sz="1400" b="0" i="0" baseline="0">
                <a:solidFill>
                  <a:srgbClr val="575D67"/>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Click to edit Master text styles</a:t>
            </a:r>
          </a:p>
        </p:txBody>
      </p:sp>
      <p:cxnSp>
        <p:nvCxnSpPr>
          <p:cNvPr id="25" name="Conector recto 24">
            <a:extLst>
              <a:ext uri="{FF2B5EF4-FFF2-40B4-BE49-F238E27FC236}">
                <a16:creationId xmlns:a16="http://schemas.microsoft.com/office/drawing/2014/main" id="{CEE32BBE-4EC9-A747-955B-ADAA050A60BC}"/>
              </a:ext>
            </a:extLst>
          </p:cNvPr>
          <p:cNvCxnSpPr>
            <a:cxnSpLocks/>
          </p:cNvCxnSpPr>
          <p:nvPr userDrawn="1"/>
        </p:nvCxnSpPr>
        <p:spPr>
          <a:xfrm flipH="1">
            <a:off x="-42552" y="0"/>
            <a:ext cx="516397" cy="16890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9673B39B-752C-AD43-BDCB-805269A33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Tree>
    <p:extLst>
      <p:ext uri="{BB962C8B-B14F-4D97-AF65-F5344CB8AC3E}">
        <p14:creationId xmlns:p14="http://schemas.microsoft.com/office/powerpoint/2010/main" val="3503137561"/>
      </p:ext>
    </p:extLst>
  </p:cSld>
  <p:clrMapOvr>
    <a:masterClrMapping/>
  </p:clrMapOvr>
  <p:extLst>
    <p:ext uri="{DCECCB84-F9BA-43D5-87BE-67443E8EF086}">
      <p15:sldGuideLst xmlns:p15="http://schemas.microsoft.com/office/powerpoint/2012/main">
        <p15:guide id="1" orient="horz" pos="913">
          <p15:clr>
            <a:srgbClr val="FBAE40"/>
          </p15:clr>
        </p15:guide>
        <p15:guide id="2" pos="301">
          <p15:clr>
            <a:srgbClr val="FBAE40"/>
          </p15:clr>
        </p15:guide>
        <p15:guide id="3" orient="horz" pos="278">
          <p15:clr>
            <a:srgbClr val="FBAE40"/>
          </p15:clr>
        </p15:guide>
        <p15:guide id="4" pos="7379">
          <p15:clr>
            <a:srgbClr val="FBAE40"/>
          </p15:clr>
        </p15:guide>
        <p15:guide id="5" orient="horz" pos="4088">
          <p15:clr>
            <a:srgbClr val="FBAE40"/>
          </p15:clr>
        </p15:guide>
        <p15:guide id="6" pos="1481">
          <p15:clr>
            <a:srgbClr val="FBAE40"/>
          </p15:clr>
        </p15:guide>
        <p15:guide id="7" pos="2660">
          <p15:clr>
            <a:srgbClr val="FBAE40"/>
          </p15:clr>
        </p15:guide>
        <p15:guide id="8" orient="horz" pos="1548">
          <p15:clr>
            <a:srgbClr val="FBAE40"/>
          </p15:clr>
        </p15:guide>
        <p15:guide id="9" pos="3840">
          <p15:clr>
            <a:srgbClr val="FBAE40"/>
          </p15:clr>
        </p15:guide>
        <p15:guide id="10" orient="horz" pos="2183">
          <p15:clr>
            <a:srgbClr val="FBAE40"/>
          </p15:clr>
        </p15:guide>
        <p15:guide id="11" orient="horz" pos="2818">
          <p15:clr>
            <a:srgbClr val="FBAE40"/>
          </p15:clr>
        </p15:guide>
        <p15:guide id="12" pos="5020">
          <p15:clr>
            <a:srgbClr val="FBAE40"/>
          </p15:clr>
        </p15:guide>
        <p15:guide id="13" pos="6199">
          <p15:clr>
            <a:srgbClr val="FBAE40"/>
          </p15:clr>
        </p15:guide>
        <p15:guide id="14" orient="horz" pos="34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parador Naranja">
    <p:bg>
      <p:bgPr>
        <a:solidFill>
          <a:schemeClr val="accent5"/>
        </a:solid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AC780DD9-DB4D-BE45-8C6D-B372B5D1DD3C}"/>
              </a:ext>
            </a:extLst>
          </p:cNvPr>
          <p:cNvCxnSpPr>
            <a:cxnSpLocks/>
          </p:cNvCxnSpPr>
          <p:nvPr/>
        </p:nvCxnSpPr>
        <p:spPr>
          <a:xfrm rot="1020000" flipH="1">
            <a:off x="-926794" y="-157302"/>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F55AE1E-4DD6-404A-A4D4-8714489BCCC7}"/>
              </a:ext>
            </a:extLst>
          </p:cNvPr>
          <p:cNvCxnSpPr>
            <a:cxnSpLocks/>
          </p:cNvCxnSpPr>
          <p:nvPr/>
        </p:nvCxnSpPr>
        <p:spPr>
          <a:xfrm rot="1020000" flipH="1">
            <a:off x="10331876" y="-157310"/>
            <a:ext cx="3" cy="72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476594" y="516803"/>
            <a:ext cx="11360729" cy="1376190"/>
          </a:xfrm>
          <a:prstGeom prst="rect">
            <a:avLst/>
          </a:prstGeom>
          <a:noFill/>
        </p:spPr>
        <p:txBody>
          <a:bodyPr anchor="b"/>
          <a:lstStyle>
            <a:lvl1pPr algn="l">
              <a:defRPr sz="4800" b="0" i="0" baseline="0">
                <a:solidFill>
                  <a:schemeClr val="bg1"/>
                </a:solidFill>
                <a:latin typeface="Roboto Light" panose="02000000000000000000" pitchFamily="2" charset="0"/>
                <a:ea typeface="Roboto Light" panose="02000000000000000000" pitchFamily="2" charset="0"/>
              </a:defRPr>
            </a:lvl1pPr>
          </a:lstStyle>
          <a:p>
            <a:r>
              <a:rPr lang="en-GB" noProof="1"/>
              <a:t>Click to edit Master title style</a:t>
            </a:r>
            <a:endParaRPr lang="es-ES_tradnl" noProof="1"/>
          </a:p>
        </p:txBody>
      </p:sp>
      <p:sp>
        <p:nvSpPr>
          <p:cNvPr id="11" name="Subtitle 2"/>
          <p:cNvSpPr>
            <a:spLocks noGrp="1"/>
          </p:cNvSpPr>
          <p:nvPr>
            <p:ph type="subTitle" idx="1"/>
          </p:nvPr>
        </p:nvSpPr>
        <p:spPr>
          <a:xfrm>
            <a:off x="476594" y="2019994"/>
            <a:ext cx="11360729" cy="703955"/>
          </a:xfrm>
          <a:prstGeom prst="rect">
            <a:avLst/>
          </a:prstGeom>
          <a:noFill/>
        </p:spPr>
        <p:txBody>
          <a:bodyPr>
            <a:normAutofit/>
          </a:bodyPr>
          <a:lstStyle>
            <a:lvl1pPr marL="0" indent="0" algn="l">
              <a:buNone/>
              <a:defRPr sz="1800" b="0" i="0" baseline="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1"/>
              <a:t>Click to edit Master subtitle style</a:t>
            </a:r>
            <a:endParaRPr lang="es-ES_tradnl" noProof="1"/>
          </a:p>
        </p:txBody>
      </p:sp>
      <p:sp>
        <p:nvSpPr>
          <p:cNvPr id="13" name="Slide Number Placeholder 5">
            <a:extLst>
              <a:ext uri="{FF2B5EF4-FFF2-40B4-BE49-F238E27FC236}">
                <a16:creationId xmlns:a16="http://schemas.microsoft.com/office/drawing/2014/main" id="{4F7783EB-1228-7640-8BC6-C432350A93A5}"/>
              </a:ext>
            </a:extLst>
          </p:cNvPr>
          <p:cNvSpPr txBox="1">
            <a:spLocks/>
          </p:cNvSpPr>
          <p:nvPr/>
        </p:nvSpPr>
        <p:spPr>
          <a:xfrm>
            <a:off x="478367" y="6448981"/>
            <a:ext cx="687917" cy="191943"/>
          </a:xfrm>
          <a:prstGeom prst="rect">
            <a:avLst/>
          </a:prstGeom>
          <a:noFill/>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chemeClr val="bg1"/>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chemeClr val="bg1"/>
              </a:solidFill>
              <a:latin typeface="Roboto Medium" panose="02000000000000000000" pitchFamily="2" charset="0"/>
              <a:ea typeface="Roboto Medium" panose="02000000000000000000" pitchFamily="2" charset="0"/>
            </a:endParaRPr>
          </a:p>
        </p:txBody>
      </p:sp>
      <p:sp>
        <p:nvSpPr>
          <p:cNvPr id="15" name="Footer Placeholder 9">
            <a:extLst>
              <a:ext uri="{FF2B5EF4-FFF2-40B4-BE49-F238E27FC236}">
                <a16:creationId xmlns:a16="http://schemas.microsoft.com/office/drawing/2014/main" id="{CF853B71-5099-724A-899B-6AE2A7EBB3FA}"/>
              </a:ext>
            </a:extLst>
          </p:cNvPr>
          <p:cNvSpPr txBox="1">
            <a:spLocks/>
          </p:cNvSpPr>
          <p:nvPr/>
        </p:nvSpPr>
        <p:spPr>
          <a:xfrm>
            <a:off x="1166417" y="6448980"/>
            <a:ext cx="4697177" cy="148502"/>
          </a:xfrm>
          <a:prstGeom prst="rect">
            <a:avLst/>
          </a:prstGeom>
          <a:no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solidFill>
                  <a:schemeClr val="bg1"/>
                </a:solidFill>
                <a:latin typeface="Roboto Light" panose="02000000000000000000" pitchFamily="2" charset="0"/>
                <a:ea typeface="Roboto Light" panose="02000000000000000000" pitchFamily="2" charset="0"/>
              </a:rPr>
              <a:t>© </a:t>
            </a:r>
            <a:r>
              <a:rPr lang="en-GB" sz="650" b="0" i="0" dirty="0" err="1">
                <a:solidFill>
                  <a:schemeClr val="bg1"/>
                </a:solidFill>
                <a:latin typeface="Roboto Light" panose="02000000000000000000" pitchFamily="2" charset="0"/>
                <a:ea typeface="Roboto Light" panose="02000000000000000000" pitchFamily="2" charset="0"/>
              </a:rPr>
              <a:t>Fotowatio</a:t>
            </a:r>
            <a:r>
              <a:rPr lang="en-GB" sz="650" b="0" i="0" dirty="0">
                <a:solidFill>
                  <a:schemeClr val="bg1"/>
                </a:solidFill>
                <a:latin typeface="Roboto Light" panose="02000000000000000000" pitchFamily="2" charset="0"/>
                <a:ea typeface="Roboto Light" panose="02000000000000000000" pitchFamily="2" charset="0"/>
              </a:rPr>
              <a:t> Renewable Ventures, S.L..  All intellectual property and other rights fully reserved.</a:t>
            </a:r>
          </a:p>
          <a:p>
            <a:pPr algn="l" fontAlgn="auto">
              <a:spcBef>
                <a:spcPts val="0"/>
              </a:spcBef>
              <a:spcAft>
                <a:spcPts val="0"/>
              </a:spcAft>
              <a:defRPr/>
            </a:pPr>
            <a:endParaRPr lang="en-GB" sz="650" b="0" i="0" dirty="0">
              <a:solidFill>
                <a:schemeClr val="bg1"/>
              </a:solidFill>
              <a:latin typeface="Roboto Light" panose="02000000000000000000" pitchFamily="2" charset="0"/>
              <a:ea typeface="Roboto Light" panose="02000000000000000000" pitchFamily="2" charset="0"/>
            </a:endParaRPr>
          </a:p>
        </p:txBody>
      </p:sp>
      <p:pic>
        <p:nvPicPr>
          <p:cNvPr id="10" name="Imagen 9">
            <a:extLst>
              <a:ext uri="{FF2B5EF4-FFF2-40B4-BE49-F238E27FC236}">
                <a16:creationId xmlns:a16="http://schemas.microsoft.com/office/drawing/2014/main" id="{05F8A3CB-EBD0-C643-8D5B-79A19957E6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3632" y="6122040"/>
            <a:ext cx="1620001" cy="508673"/>
          </a:xfrm>
          <a:prstGeom prst="rect">
            <a:avLst/>
          </a:prstGeom>
        </p:spPr>
      </p:pic>
    </p:spTree>
    <p:extLst>
      <p:ext uri="{BB962C8B-B14F-4D97-AF65-F5344CB8AC3E}">
        <p14:creationId xmlns:p14="http://schemas.microsoft.com/office/powerpoint/2010/main" val="24064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C374C7A-50FA-E74C-BAB9-4EFB6B09043E}"/>
              </a:ext>
            </a:extLst>
          </p:cNvPr>
          <p:cNvCxnSpPr>
            <a:cxnSpLocks/>
          </p:cNvCxnSpPr>
          <p:nvPr/>
        </p:nvCxnSpPr>
        <p:spPr>
          <a:xfrm rot="1020000" flipH="1">
            <a:off x="959275" y="-157309"/>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89DCE5D3-246D-354C-9529-DF14E2A42BC2}"/>
              </a:ext>
            </a:extLst>
          </p:cNvPr>
          <p:cNvCxnSpPr>
            <a:cxnSpLocks/>
          </p:cNvCxnSpPr>
          <p:nvPr/>
        </p:nvCxnSpPr>
        <p:spPr>
          <a:xfrm flipH="1">
            <a:off x="-93677" y="-6"/>
            <a:ext cx="213193" cy="69731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B010C48D-95DA-CF40-A007-B90F56B0C902}"/>
              </a:ext>
            </a:extLst>
          </p:cNvPr>
          <p:cNvCxnSpPr>
            <a:cxnSpLocks/>
          </p:cNvCxnSpPr>
          <p:nvPr/>
        </p:nvCxnSpPr>
        <p:spPr>
          <a:xfrm rot="1020000" flipH="1">
            <a:off x="2802185" y="-145544"/>
            <a:ext cx="3" cy="7200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Paralelogramo 11">
            <a:extLst>
              <a:ext uri="{FF2B5EF4-FFF2-40B4-BE49-F238E27FC236}">
                <a16:creationId xmlns:a16="http://schemas.microsoft.com/office/drawing/2014/main" id="{46872DCE-39FB-154C-90D5-CB8442ADD97E}"/>
              </a:ext>
            </a:extLst>
          </p:cNvPr>
          <p:cNvSpPr/>
          <p:nvPr/>
        </p:nvSpPr>
        <p:spPr>
          <a:xfrm>
            <a:off x="949338" y="-8121"/>
            <a:ext cx="2905389" cy="3465513"/>
          </a:xfrm>
          <a:prstGeom prst="parallelogram">
            <a:avLst>
              <a:gd name="adj" fmla="val 3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D96B7383-239D-EB49-AC20-582A16058C61}"/>
              </a:ext>
            </a:extLst>
          </p:cNvPr>
          <p:cNvSpPr/>
          <p:nvPr/>
        </p:nvSpPr>
        <p:spPr>
          <a:xfrm>
            <a:off x="4008895" y="2812943"/>
            <a:ext cx="7056895" cy="1654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Marcador de texto 13">
            <a:extLst>
              <a:ext uri="{FF2B5EF4-FFF2-40B4-BE49-F238E27FC236}">
                <a16:creationId xmlns:a16="http://schemas.microsoft.com/office/drawing/2014/main" id="{EDEAFFA3-7F31-634C-B04B-0FE294D702DB}"/>
              </a:ext>
            </a:extLst>
          </p:cNvPr>
          <p:cNvSpPr txBox="1">
            <a:spLocks/>
          </p:cNvSpPr>
          <p:nvPr/>
        </p:nvSpPr>
        <p:spPr>
          <a:xfrm>
            <a:off x="4237568" y="3465512"/>
            <a:ext cx="7235797" cy="1001713"/>
          </a:xfrm>
          <a:prstGeom prst="rect">
            <a:avLst/>
          </a:prstGeom>
          <a:noFill/>
        </p:spPr>
        <p:txBody>
          <a:bodyPr lIns="0" tIns="108000" rIns="0">
            <a:normAutofit/>
          </a:bodyPr>
          <a:lstStyle>
            <a:lvl1pPr marL="228600" indent="-228600" algn="l" rtl="0" eaLnBrk="0" fontAlgn="base" hangingPunct="0">
              <a:lnSpc>
                <a:spcPct val="90000"/>
              </a:lnSpc>
              <a:spcBef>
                <a:spcPts val="1000"/>
              </a:spcBef>
              <a:spcAft>
                <a:spcPct val="0"/>
              </a:spcAft>
              <a:buClr>
                <a:schemeClr val="tx2"/>
              </a:buClr>
              <a:buFont typeface="Wingdings" panose="05000000000000000000" pitchFamily="2" charset="2"/>
              <a:buNone/>
              <a:defRPr sz="2000" b="0" i="0" kern="1200" baseline="0">
                <a:solidFill>
                  <a:schemeClr val="tx2"/>
                </a:solidFill>
                <a:latin typeface="Roboto Light" panose="02000000000000000000" pitchFamily="2" charset="0"/>
                <a:ea typeface="Roboto Light" panose="02000000000000000000" pitchFamily="2" charset="0"/>
                <a:cs typeface="+mn-cs"/>
              </a:defRPr>
            </a:lvl1pPr>
            <a:lvl2pPr marL="6858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2800" kern="1200">
                <a:solidFill>
                  <a:srgbClr val="575D67"/>
                </a:solidFill>
                <a:latin typeface="+mn-lt"/>
                <a:ea typeface="+mn-ea"/>
                <a:cs typeface="+mn-cs"/>
              </a:defRPr>
            </a:lvl2pPr>
            <a:lvl3pPr marL="11430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1600" kern="1200" baseline="0">
                <a:solidFill>
                  <a:srgbClr val="575D67"/>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baseline="0">
                <a:solidFill>
                  <a:srgbClr val="575D67"/>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baseline="0">
                <a:solidFill>
                  <a:srgbClr val="575D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Click to edit Master text styles</a:t>
            </a:r>
          </a:p>
        </p:txBody>
      </p:sp>
      <p:sp>
        <p:nvSpPr>
          <p:cNvPr id="16" name="Título 3">
            <a:extLst>
              <a:ext uri="{FF2B5EF4-FFF2-40B4-BE49-F238E27FC236}">
                <a16:creationId xmlns:a16="http://schemas.microsoft.com/office/drawing/2014/main" id="{953D7C29-07E2-B640-9394-3A71ED1E7B5E}"/>
              </a:ext>
            </a:extLst>
          </p:cNvPr>
          <p:cNvSpPr txBox="1">
            <a:spLocks/>
          </p:cNvSpPr>
          <p:nvPr/>
        </p:nvSpPr>
        <p:spPr>
          <a:xfrm>
            <a:off x="4237569" y="2463800"/>
            <a:ext cx="7475836" cy="1001713"/>
          </a:xfrm>
          <a:prstGeom prst="rect">
            <a:avLst/>
          </a:prstGeom>
          <a:noFill/>
        </p:spPr>
        <p:txBody>
          <a:bodyPr lIns="0" bIns="72000" anchor="b" anchorCtr="0">
            <a:normAutofit/>
          </a:bodyPr>
          <a:lstStyle>
            <a:lvl1pPr algn="l" rtl="0" eaLnBrk="0" fontAlgn="base" hangingPunct="0">
              <a:lnSpc>
                <a:spcPct val="90000"/>
              </a:lnSpc>
              <a:spcBef>
                <a:spcPct val="0"/>
              </a:spcBef>
              <a:spcAft>
                <a:spcPct val="0"/>
              </a:spcAft>
              <a:defRPr sz="2800" b="0" i="0" kern="1200" baseline="0">
                <a:solidFill>
                  <a:schemeClr val="tx2"/>
                </a:solidFill>
                <a:latin typeface="Roboto Light" panose="02000000000000000000" pitchFamily="2" charset="0"/>
                <a:ea typeface="Roboto Light" panose="02000000000000000000" pitchFamily="2" charset="0"/>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2800" dirty="0"/>
              <a:t>Click to edit Master title style</a:t>
            </a:r>
            <a:endParaRPr lang="es-ES_tradnl" sz="2800" dirty="0"/>
          </a:p>
        </p:txBody>
      </p:sp>
      <p:cxnSp>
        <p:nvCxnSpPr>
          <p:cNvPr id="17" name="Conector recto 16">
            <a:extLst>
              <a:ext uri="{FF2B5EF4-FFF2-40B4-BE49-F238E27FC236}">
                <a16:creationId xmlns:a16="http://schemas.microsoft.com/office/drawing/2014/main" id="{7C298583-FC37-4D4C-ADD0-F166981E368F}"/>
              </a:ext>
            </a:extLst>
          </p:cNvPr>
          <p:cNvCxnSpPr>
            <a:cxnSpLocks/>
          </p:cNvCxnSpPr>
          <p:nvPr/>
        </p:nvCxnSpPr>
        <p:spPr>
          <a:xfrm>
            <a:off x="-370936" y="3429000"/>
            <a:ext cx="12819001" cy="46467"/>
          </a:xfrm>
          <a:prstGeom prst="line">
            <a:avLst/>
          </a:prstGeom>
          <a:ln w="12700">
            <a:solidFill>
              <a:schemeClr val="tx2"/>
            </a:solidFill>
            <a:headEnd w="sm" len="med"/>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97EA3C29-1F78-EC46-AC0C-91F4DE567A9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098156" y="6104537"/>
            <a:ext cx="1620000" cy="543681"/>
          </a:xfrm>
          <a:prstGeom prst="rect">
            <a:avLst/>
          </a:prstGeom>
        </p:spPr>
      </p:pic>
      <p:sp>
        <p:nvSpPr>
          <p:cNvPr id="19" name="Slide Number Placeholder 5">
            <a:extLst>
              <a:ext uri="{FF2B5EF4-FFF2-40B4-BE49-F238E27FC236}">
                <a16:creationId xmlns:a16="http://schemas.microsoft.com/office/drawing/2014/main" id="{7905D9C3-A548-274E-B3A9-5AF8225001CA}"/>
              </a:ext>
            </a:extLst>
          </p:cNvPr>
          <p:cNvSpPr txBox="1">
            <a:spLocks/>
          </p:cNvSpPr>
          <p:nvPr/>
        </p:nvSpPr>
        <p:spPr>
          <a:xfrm>
            <a:off x="478367" y="6448981"/>
            <a:ext cx="687917" cy="191943"/>
          </a:xfrm>
          <a:prstGeom prst="rect">
            <a:avLst/>
          </a:prstGeom>
        </p:spPr>
        <p:txBody>
          <a:bodyPr lIns="0" anchor="t" anchorCtr="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defRPr/>
            </a:pPr>
            <a:fld id="{27247947-DB82-4C37-9C1A-3ECB3E8386A6}" type="slidenum">
              <a:rPr lang="en-GB" altLang="en-US" sz="800" b="0" i="0" smtClean="0">
                <a:solidFill>
                  <a:srgbClr val="8B8F97"/>
                </a:solidFill>
                <a:latin typeface="Roboto Medium" panose="02000000000000000000" pitchFamily="2" charset="0"/>
                <a:ea typeface="Roboto Medium" panose="02000000000000000000" pitchFamily="2" charset="0"/>
              </a:rPr>
              <a:pPr algn="l" eaLnBrk="1" hangingPunct="1">
                <a:defRPr/>
              </a:pPr>
              <a:t>‹#›</a:t>
            </a:fld>
            <a:endParaRPr lang="en-GB" altLang="en-US" sz="800" b="0" i="0" dirty="0">
              <a:solidFill>
                <a:srgbClr val="8B8F97"/>
              </a:solidFill>
              <a:latin typeface="Roboto Medium" panose="02000000000000000000" pitchFamily="2" charset="0"/>
              <a:ea typeface="Roboto Medium" panose="02000000000000000000" pitchFamily="2" charset="0"/>
            </a:endParaRPr>
          </a:p>
        </p:txBody>
      </p:sp>
      <p:sp>
        <p:nvSpPr>
          <p:cNvPr id="20" name="Footer Placeholder 9">
            <a:extLst>
              <a:ext uri="{FF2B5EF4-FFF2-40B4-BE49-F238E27FC236}">
                <a16:creationId xmlns:a16="http://schemas.microsoft.com/office/drawing/2014/main" id="{941AB0D9-AB1C-A34C-B5E9-3369EF964AD3}"/>
              </a:ext>
            </a:extLst>
          </p:cNvPr>
          <p:cNvSpPr txBox="1">
            <a:spLocks/>
          </p:cNvSpPr>
          <p:nvPr/>
        </p:nvSpPr>
        <p:spPr>
          <a:xfrm>
            <a:off x="1166417" y="6448980"/>
            <a:ext cx="4697177" cy="148502"/>
          </a:xfrm>
          <a:prstGeom prst="rect">
            <a:avLst/>
          </a:prstGeom>
          <a:solidFill>
            <a:schemeClr val="bg1"/>
          </a:solidFill>
        </p:spPr>
        <p:txBody>
          <a:bodyPr lIns="0" tIns="0" rIns="0" bIns="251999"/>
          <a:lstStyle>
            <a:defPPr>
              <a:defRPr lang="en-US"/>
            </a:defPPr>
            <a:lvl1pPr marL="0" algn="l" defTabSz="914400" rtl="0" eaLnBrk="1" latinLnBrk="0" hangingPunct="1">
              <a:defRPr sz="650" kern="1200" baseline="0">
                <a:solidFill>
                  <a:srgbClr val="8B8F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a:p>
            <a:pPr algn="l" fontAlgn="auto">
              <a:spcBef>
                <a:spcPts val="0"/>
              </a:spcBef>
              <a:spcAft>
                <a:spcPts val="0"/>
              </a:spcAft>
              <a:defRPr/>
            </a:pPr>
            <a:r>
              <a:rPr lang="en-GB" sz="650" b="0" i="0" dirty="0">
                <a:latin typeface="Roboto Light" panose="02000000000000000000" pitchFamily="2" charset="0"/>
                <a:ea typeface="Roboto Light" panose="02000000000000000000" pitchFamily="2" charset="0"/>
              </a:rPr>
              <a:t>© </a:t>
            </a:r>
            <a:r>
              <a:rPr lang="en-GB" sz="650" b="0" i="0" dirty="0" err="1">
                <a:latin typeface="Roboto Light" panose="02000000000000000000" pitchFamily="2" charset="0"/>
                <a:ea typeface="Roboto Light" panose="02000000000000000000" pitchFamily="2" charset="0"/>
              </a:rPr>
              <a:t>Fotowatio</a:t>
            </a:r>
            <a:r>
              <a:rPr lang="en-GB" sz="650" b="0" i="0" dirty="0">
                <a:latin typeface="Roboto Light" panose="02000000000000000000" pitchFamily="2" charset="0"/>
                <a:ea typeface="Roboto Light" panose="02000000000000000000" pitchFamily="2" charset="0"/>
              </a:rPr>
              <a:t> Renewable Ventures, B.V.  All intellectual property and other rights fully reserved.</a:t>
            </a:r>
          </a:p>
          <a:p>
            <a:pPr algn="l" fontAlgn="auto">
              <a:spcBef>
                <a:spcPts val="0"/>
              </a:spcBef>
              <a:spcAft>
                <a:spcPts val="0"/>
              </a:spcAft>
              <a:defRPr/>
            </a:pPr>
            <a:endParaRPr lang="en-GB" sz="650" b="0" i="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225756656"/>
      </p:ext>
    </p:extLst>
  </p:cSld>
  <p:clrMap bg1="lt1" tx1="dk1" bg2="lt2" tx2="dk2" accent1="accent1" accent2="accent2" accent3="accent3" accent4="accent4" accent5="accent5" accent6="accent6" hlink="hlink" folHlink="folHlink"/>
  <p:sldLayoutIdLst>
    <p:sldLayoutId id="2147488447" r:id="rId1"/>
    <p:sldLayoutId id="2147488448" r:id="rId2"/>
    <p:sldLayoutId id="2147488449" r:id="rId3"/>
    <p:sldLayoutId id="2147488450" r:id="rId4"/>
    <p:sldLayoutId id="2147488451" r:id="rId5"/>
    <p:sldLayoutId id="2147488452" r:id="rId6"/>
    <p:sldLayoutId id="2147488453" r:id="rId7"/>
    <p:sldLayoutId id="2147488454" r:id="rId8"/>
    <p:sldLayoutId id="2147488455" r:id="rId9"/>
    <p:sldLayoutId id="2147488456" r:id="rId10"/>
    <p:sldLayoutId id="2147488457" r:id="rId11"/>
    <p:sldLayoutId id="2147488458" r:id="rId12"/>
    <p:sldLayoutId id="2147488459" r:id="rId13"/>
    <p:sldLayoutId id="2147488460" r:id="rId14"/>
    <p:sldLayoutId id="2147488461" r:id="rId15"/>
    <p:sldLayoutId id="2147488462" r:id="rId16"/>
    <p:sldLayoutId id="2147488463" r:id="rId17"/>
    <p:sldLayoutId id="2147488464" r:id="rId18"/>
    <p:sldLayoutId id="2147488465" r:id="rId19"/>
    <p:sldLayoutId id="2147488466" r:id="rId20"/>
    <p:sldLayoutId id="2147488467" r:id="rId21"/>
    <p:sldLayoutId id="2147488468" r:id="rId22"/>
    <p:sldLayoutId id="2147488469" r:id="rId23"/>
    <p:sldLayoutId id="2147488470" r:id="rId24"/>
    <p:sldLayoutId id="2147488471" r:id="rId25"/>
    <p:sldLayoutId id="2147488472" r:id="rId26"/>
  </p:sldLayoutIdLst>
  <p:hf hdr="0" dt="0"/>
  <p:txStyles>
    <p:titleStyle>
      <a:lvl1pPr algn="l" rtl="0" eaLnBrk="1" fontAlgn="base" hangingPunct="1">
        <a:lnSpc>
          <a:spcPct val="90000"/>
        </a:lnSpc>
        <a:spcBef>
          <a:spcPct val="0"/>
        </a:spcBef>
        <a:spcAft>
          <a:spcPct val="0"/>
        </a:spcAft>
        <a:defRPr sz="2800" kern="12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lnSpc>
          <a:spcPct val="90000"/>
        </a:lnSpc>
        <a:spcBef>
          <a:spcPts val="1000"/>
        </a:spcBef>
        <a:spcAft>
          <a:spcPct val="0"/>
        </a:spcAft>
        <a:buClr>
          <a:schemeClr val="tx2"/>
        </a:buClr>
        <a:buFont typeface="Wingdings" panose="05000000000000000000" pitchFamily="2" charset="2"/>
        <a:buChar char="§"/>
        <a:defRPr sz="2000" kern="1200">
          <a:solidFill>
            <a:srgbClr val="575D67"/>
          </a:solidFill>
          <a:latin typeface="+mn-lt"/>
          <a:ea typeface="+mn-ea"/>
          <a:cs typeface="+mn-cs"/>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800" kern="1200">
          <a:solidFill>
            <a:srgbClr val="575D67"/>
          </a:solidFill>
          <a:latin typeface="+mn-lt"/>
          <a:ea typeface="+mn-ea"/>
          <a:cs typeface="+mn-cs"/>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1600" kern="1200">
          <a:solidFill>
            <a:srgbClr val="575D67"/>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575D67"/>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200" kern="1200">
          <a:solidFill>
            <a:srgbClr val="575D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1391-C0C6-07CA-346F-0BC809D84B5B}"/>
              </a:ext>
            </a:extLst>
          </p:cNvPr>
          <p:cNvSpPr>
            <a:spLocks noGrp="1"/>
          </p:cNvSpPr>
          <p:nvPr>
            <p:ph type="title"/>
          </p:nvPr>
        </p:nvSpPr>
        <p:spPr>
          <a:xfrm>
            <a:off x="4205574" y="2513270"/>
            <a:ext cx="6810769" cy="826844"/>
          </a:xfrm>
        </p:spPr>
        <p:txBody>
          <a:bodyPr/>
          <a:lstStyle/>
          <a:p>
            <a:r>
              <a:rPr lang="en-GB" dirty="0"/>
              <a:t>Capacity Market Rules Change Proposal</a:t>
            </a:r>
          </a:p>
        </p:txBody>
      </p:sp>
      <p:sp>
        <p:nvSpPr>
          <p:cNvPr id="3" name="Text Placeholder 2">
            <a:extLst>
              <a:ext uri="{FF2B5EF4-FFF2-40B4-BE49-F238E27FC236}">
                <a16:creationId xmlns:a16="http://schemas.microsoft.com/office/drawing/2014/main" id="{ACF31219-5F64-8653-85BE-371AB066D83C}"/>
              </a:ext>
            </a:extLst>
          </p:cNvPr>
          <p:cNvSpPr>
            <a:spLocks noGrp="1"/>
          </p:cNvSpPr>
          <p:nvPr>
            <p:ph type="body" sz="quarter" idx="10"/>
          </p:nvPr>
        </p:nvSpPr>
        <p:spPr/>
        <p:txBody>
          <a:bodyPr/>
          <a:lstStyle/>
          <a:p>
            <a:r>
              <a:rPr lang="en-GB" dirty="0"/>
              <a:t>Extension of secondary trading principles</a:t>
            </a:r>
          </a:p>
          <a:p>
            <a:endParaRPr lang="en-GB" dirty="0"/>
          </a:p>
          <a:p>
            <a:r>
              <a:rPr lang="en-GB" dirty="0"/>
              <a:t>CMAG: 21 September 2023</a:t>
            </a:r>
          </a:p>
        </p:txBody>
      </p:sp>
    </p:spTree>
    <p:extLst>
      <p:ext uri="{BB962C8B-B14F-4D97-AF65-F5344CB8AC3E}">
        <p14:creationId xmlns:p14="http://schemas.microsoft.com/office/powerpoint/2010/main" val="25363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7F59B3B-FD4A-480D-3110-ECB7F1C256CC}"/>
              </a:ext>
            </a:extLst>
          </p:cNvPr>
          <p:cNvSpPr>
            <a:spLocks noGrp="1"/>
          </p:cNvSpPr>
          <p:nvPr>
            <p:ph type="body" sz="quarter" idx="11"/>
          </p:nvPr>
        </p:nvSpPr>
        <p:spPr>
          <a:xfrm>
            <a:off x="478368" y="1444414"/>
            <a:ext cx="1502833" cy="1842248"/>
          </a:xfrm>
        </p:spPr>
        <p:txBody>
          <a:bodyPr/>
          <a:lstStyle/>
          <a:p>
            <a:r>
              <a:rPr lang="en-GB" dirty="0"/>
              <a:t>The issue</a:t>
            </a:r>
          </a:p>
        </p:txBody>
      </p:sp>
      <p:sp>
        <p:nvSpPr>
          <p:cNvPr id="5" name="Content Placeholder 4">
            <a:extLst>
              <a:ext uri="{FF2B5EF4-FFF2-40B4-BE49-F238E27FC236}">
                <a16:creationId xmlns:a16="http://schemas.microsoft.com/office/drawing/2014/main" id="{BF7F64AC-6F65-0F6E-8C26-1634CE5A1962}"/>
              </a:ext>
            </a:extLst>
          </p:cNvPr>
          <p:cNvSpPr>
            <a:spLocks noGrp="1"/>
          </p:cNvSpPr>
          <p:nvPr>
            <p:ph type="body" sz="quarter" idx="10"/>
          </p:nvPr>
        </p:nvSpPr>
        <p:spPr>
          <a:xfrm>
            <a:off x="2147977" y="1444240"/>
            <a:ext cx="9565658" cy="1842424"/>
          </a:xfrm>
        </p:spPr>
        <p:txBody>
          <a:bodyPr/>
          <a:lstStyle/>
          <a:p>
            <a:r>
              <a:rPr lang="en-US" dirty="0"/>
              <a:t>The Rules do not adequately provide for the effect of a partial trade of a Capacity Obligation, for a full Delivery Year, on extended performance testing requirements under Rule 13.4A.2.</a:t>
            </a:r>
          </a:p>
          <a:p>
            <a:r>
              <a:rPr lang="en-US" dirty="0"/>
              <a:t>Extended performance is tested against Adjusted Connection Capacity</a:t>
            </a:r>
            <a:r>
              <a:rPr lang="en-US" i="1" dirty="0"/>
              <a:t>, </a:t>
            </a:r>
            <a:r>
              <a:rPr lang="en-US" dirty="0"/>
              <a:t>being </a:t>
            </a:r>
            <a:r>
              <a:rPr lang="en-US" i="1" dirty="0"/>
              <a:t>the product of the Connection Capacity for a Capacity Committed CMU and the Technology Class Weighted Average Availability of the Storage Generating Technology Class </a:t>
            </a:r>
            <a:r>
              <a:rPr lang="en-US" dirty="0"/>
              <a:t>(Rule 13.4A.4)</a:t>
            </a:r>
          </a:p>
          <a:p>
            <a:endParaRPr lang="en-US" dirty="0"/>
          </a:p>
        </p:txBody>
      </p:sp>
      <p:sp>
        <p:nvSpPr>
          <p:cNvPr id="10" name="Text Placeholder 9">
            <a:extLst>
              <a:ext uri="{FF2B5EF4-FFF2-40B4-BE49-F238E27FC236}">
                <a16:creationId xmlns:a16="http://schemas.microsoft.com/office/drawing/2014/main" id="{AEE9AA6B-91B0-D4F9-FA03-4A3AA0FFB1EE}"/>
              </a:ext>
            </a:extLst>
          </p:cNvPr>
          <p:cNvSpPr>
            <a:spLocks noGrp="1"/>
          </p:cNvSpPr>
          <p:nvPr>
            <p:ph type="body" sz="quarter" idx="15"/>
          </p:nvPr>
        </p:nvSpPr>
        <p:spPr>
          <a:xfrm>
            <a:off x="478368" y="3571338"/>
            <a:ext cx="1502833" cy="1900096"/>
          </a:xfrm>
        </p:spPr>
        <p:txBody>
          <a:bodyPr/>
          <a:lstStyle/>
          <a:p>
            <a:r>
              <a:rPr lang="en-GB" dirty="0"/>
              <a:t>Inconsistency in the CM Rules</a:t>
            </a:r>
          </a:p>
        </p:txBody>
      </p:sp>
      <p:sp>
        <p:nvSpPr>
          <p:cNvPr id="11" name="Text Placeholder 10">
            <a:extLst>
              <a:ext uri="{FF2B5EF4-FFF2-40B4-BE49-F238E27FC236}">
                <a16:creationId xmlns:a16="http://schemas.microsoft.com/office/drawing/2014/main" id="{7730D95D-9229-2E58-0FD3-F82953E2F172}"/>
              </a:ext>
            </a:extLst>
          </p:cNvPr>
          <p:cNvSpPr>
            <a:spLocks noGrp="1"/>
          </p:cNvSpPr>
          <p:nvPr>
            <p:ph type="body" sz="quarter" idx="16"/>
          </p:nvPr>
        </p:nvSpPr>
        <p:spPr>
          <a:xfrm>
            <a:off x="2076451" y="3571337"/>
            <a:ext cx="9637184" cy="1900095"/>
          </a:xfrm>
        </p:spPr>
        <p:txBody>
          <a:bodyPr/>
          <a:lstStyle/>
          <a:p>
            <a:pPr marL="0" indent="0">
              <a:buNone/>
            </a:pPr>
            <a:r>
              <a:rPr lang="en-US" dirty="0"/>
              <a:t>Adjusted Connection Capacity does not automatically take account of reduced Capacity Obligations following a secondary trade which, in our view:</a:t>
            </a:r>
          </a:p>
          <a:p>
            <a:pPr lvl="1"/>
            <a:endParaRPr lang="en-US" dirty="0"/>
          </a:p>
          <a:p>
            <a:pPr lvl="1"/>
            <a:r>
              <a:rPr lang="en-US" dirty="0"/>
              <a:t>contradicts the principle set out in Rule 9.4.1 that a secondary trade </a:t>
            </a:r>
            <a:r>
              <a:rPr lang="en-US" dirty="0" err="1"/>
              <a:t>rateably</a:t>
            </a:r>
            <a:r>
              <a:rPr lang="en-US" dirty="0"/>
              <a:t> reduces the rights and obligations associated with a Capacity Committed CMU’s Capacity Obligation following a secondary trade;</a:t>
            </a:r>
          </a:p>
          <a:p>
            <a:pPr marL="457200" lvl="1" indent="0">
              <a:buNone/>
            </a:pPr>
            <a:r>
              <a:rPr lang="en-US" dirty="0"/>
              <a:t> </a:t>
            </a:r>
          </a:p>
          <a:p>
            <a:pPr lvl="1"/>
            <a:r>
              <a:rPr lang="en-US" dirty="0"/>
              <a:t>does not align with the principle under Rule 9.5.11; and </a:t>
            </a:r>
          </a:p>
          <a:p>
            <a:pPr lvl="1"/>
            <a:endParaRPr lang="en-US" dirty="0"/>
          </a:p>
          <a:p>
            <a:pPr lvl="1"/>
            <a:r>
              <a:rPr lang="en-US" dirty="0"/>
              <a:t>does not follow the effect of secondary trading on satisfactory performance testing.</a:t>
            </a:r>
          </a:p>
          <a:p>
            <a:endParaRPr lang="en-GB" dirty="0"/>
          </a:p>
        </p:txBody>
      </p:sp>
      <p:sp>
        <p:nvSpPr>
          <p:cNvPr id="2" name="Title 1">
            <a:extLst>
              <a:ext uri="{FF2B5EF4-FFF2-40B4-BE49-F238E27FC236}">
                <a16:creationId xmlns:a16="http://schemas.microsoft.com/office/drawing/2014/main" id="{7C51D827-4E5D-1AFB-22BB-ED64894C5032}"/>
              </a:ext>
            </a:extLst>
          </p:cNvPr>
          <p:cNvSpPr>
            <a:spLocks noGrp="1"/>
          </p:cNvSpPr>
          <p:nvPr>
            <p:ph type="title"/>
          </p:nvPr>
        </p:nvSpPr>
        <p:spPr/>
        <p:txBody>
          <a:bodyPr/>
          <a:lstStyle/>
          <a:p>
            <a:r>
              <a:rPr lang="en-US" dirty="0"/>
              <a:t>Issue: no effect of secondary trade on extended performance</a:t>
            </a:r>
            <a:endParaRPr lang="en-GB" dirty="0"/>
          </a:p>
        </p:txBody>
      </p:sp>
      <p:sp>
        <p:nvSpPr>
          <p:cNvPr id="7" name="Text Placeholder 6">
            <a:extLst>
              <a:ext uri="{FF2B5EF4-FFF2-40B4-BE49-F238E27FC236}">
                <a16:creationId xmlns:a16="http://schemas.microsoft.com/office/drawing/2014/main" id="{333D991B-18E7-2735-F676-D0F837BE7506}"/>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68849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2BE893-8181-C1FF-C352-D9D91D2A27B5}"/>
              </a:ext>
            </a:extLst>
          </p:cNvPr>
          <p:cNvSpPr>
            <a:spLocks noGrp="1"/>
          </p:cNvSpPr>
          <p:nvPr>
            <p:ph type="body" sz="quarter" idx="11"/>
          </p:nvPr>
        </p:nvSpPr>
        <p:spPr/>
        <p:txBody>
          <a:bodyPr/>
          <a:lstStyle/>
          <a:p>
            <a:r>
              <a:rPr lang="en-GB" dirty="0"/>
              <a:t>The Proposal</a:t>
            </a:r>
          </a:p>
        </p:txBody>
      </p:sp>
      <p:sp>
        <p:nvSpPr>
          <p:cNvPr id="3" name="Text Placeholder 2">
            <a:extLst>
              <a:ext uri="{FF2B5EF4-FFF2-40B4-BE49-F238E27FC236}">
                <a16:creationId xmlns:a16="http://schemas.microsoft.com/office/drawing/2014/main" id="{6F41A560-0F89-73AA-8481-AC9D48F6E231}"/>
              </a:ext>
            </a:extLst>
          </p:cNvPr>
          <p:cNvSpPr>
            <a:spLocks noGrp="1"/>
          </p:cNvSpPr>
          <p:nvPr>
            <p:ph type="body" sz="quarter" idx="10"/>
          </p:nvPr>
        </p:nvSpPr>
        <p:spPr/>
        <p:txBody>
          <a:bodyPr/>
          <a:lstStyle/>
          <a:p>
            <a:pPr marL="0" indent="0">
              <a:buNone/>
            </a:pPr>
            <a:endParaRPr lang="en-US" dirty="0"/>
          </a:p>
          <a:p>
            <a:pPr marL="0" indent="0">
              <a:buNone/>
            </a:pPr>
            <a:endParaRPr lang="en-US" dirty="0"/>
          </a:p>
          <a:p>
            <a:pPr marL="0" indent="0">
              <a:buNone/>
            </a:pPr>
            <a:r>
              <a:rPr lang="en-US" dirty="0"/>
              <a:t>A new Rule 9.5.13 whereby Adjusted Connection Capacity is notionally reduced through secondary trading, where part of a Capacity Obligation is traded for:</a:t>
            </a:r>
          </a:p>
          <a:p>
            <a:pPr marL="0" indent="0">
              <a:buNone/>
            </a:pPr>
            <a:r>
              <a:rPr lang="en-US" dirty="0"/>
              <a:t>(a)	the full Delivery Year where the Extended Performance Test is be demonstrated in accordance with Rule 13.4A.2(a); and</a:t>
            </a:r>
          </a:p>
          <a:p>
            <a:pPr marL="0" indent="0">
              <a:buNone/>
            </a:pPr>
            <a:r>
              <a:rPr lang="en-US" dirty="0"/>
              <a:t>(b)	the entirety of the three Delivery Year period in respect of which Extended Performance Test is to be satisfied in accordance with Rule 13.4A.2(b).</a:t>
            </a:r>
          </a:p>
          <a:p>
            <a:pPr marL="0" indent="0">
              <a:buNone/>
            </a:pPr>
            <a:endParaRPr lang="en-US" dirty="0"/>
          </a:p>
          <a:p>
            <a:endParaRPr lang="en-GB" dirty="0"/>
          </a:p>
        </p:txBody>
      </p:sp>
      <p:sp>
        <p:nvSpPr>
          <p:cNvPr id="8" name="Text Placeholder 7">
            <a:extLst>
              <a:ext uri="{FF2B5EF4-FFF2-40B4-BE49-F238E27FC236}">
                <a16:creationId xmlns:a16="http://schemas.microsoft.com/office/drawing/2014/main" id="{96AB406A-9AFD-00AB-667C-B45D6F3A1079}"/>
              </a:ext>
            </a:extLst>
          </p:cNvPr>
          <p:cNvSpPr>
            <a:spLocks noGrp="1"/>
          </p:cNvSpPr>
          <p:nvPr>
            <p:ph type="body" sz="quarter" idx="13"/>
          </p:nvPr>
        </p:nvSpPr>
        <p:spPr/>
        <p:txBody>
          <a:bodyPr/>
          <a:lstStyle/>
          <a:p>
            <a:r>
              <a:rPr lang="en-GB" dirty="0"/>
              <a:t>Extension of the Secondary Trading principle</a:t>
            </a:r>
          </a:p>
        </p:txBody>
      </p:sp>
      <p:sp>
        <p:nvSpPr>
          <p:cNvPr id="9" name="Text Placeholder 8">
            <a:extLst>
              <a:ext uri="{FF2B5EF4-FFF2-40B4-BE49-F238E27FC236}">
                <a16:creationId xmlns:a16="http://schemas.microsoft.com/office/drawing/2014/main" id="{BA0779BF-F9CE-A609-09F4-FFADEE6938B9}"/>
              </a:ext>
            </a:extLst>
          </p:cNvPr>
          <p:cNvSpPr>
            <a:spLocks noGrp="1"/>
          </p:cNvSpPr>
          <p:nvPr>
            <p:ph type="body" sz="quarter" idx="14"/>
          </p:nvPr>
        </p:nvSpPr>
        <p:spPr/>
        <p:txBody>
          <a:bodyPr/>
          <a:lstStyle/>
          <a:p>
            <a:pPr marL="0" indent="0">
              <a:buNone/>
            </a:pPr>
            <a:r>
              <a:rPr lang="en-US" dirty="0"/>
              <a:t>Reducing Adjusted Connection Capacity through secondary trading would align with, and merely extend, the general principle that following a secondary trade, a Capacity Provider’s rights and obligations are </a:t>
            </a:r>
            <a:r>
              <a:rPr lang="en-US" dirty="0" err="1"/>
              <a:t>rateably</a:t>
            </a:r>
            <a:r>
              <a:rPr lang="en-US" dirty="0"/>
              <a:t> reduced in line with its reduced Capacity Obligation. </a:t>
            </a:r>
            <a:endParaRPr lang="en-GB" dirty="0"/>
          </a:p>
        </p:txBody>
      </p:sp>
      <p:sp>
        <p:nvSpPr>
          <p:cNvPr id="10" name="Text Placeholder 9">
            <a:extLst>
              <a:ext uri="{FF2B5EF4-FFF2-40B4-BE49-F238E27FC236}">
                <a16:creationId xmlns:a16="http://schemas.microsoft.com/office/drawing/2014/main" id="{5CC67E16-5C1E-A00B-ED0B-4A376C7D36FB}"/>
              </a:ext>
            </a:extLst>
          </p:cNvPr>
          <p:cNvSpPr>
            <a:spLocks noGrp="1"/>
          </p:cNvSpPr>
          <p:nvPr>
            <p:ph type="body" sz="quarter" idx="15"/>
          </p:nvPr>
        </p:nvSpPr>
        <p:spPr/>
        <p:txBody>
          <a:bodyPr/>
          <a:lstStyle/>
          <a:p>
            <a:r>
              <a:rPr lang="en-GB" dirty="0"/>
              <a:t>The effect and implementing the Rule change</a:t>
            </a:r>
          </a:p>
        </p:txBody>
      </p:sp>
      <mc:AlternateContent xmlns:mc="http://schemas.openxmlformats.org/markup-compatibility/2006" xmlns:a14="http://schemas.microsoft.com/office/drawing/2010/main">
        <mc:Choice Requires="a14">
          <p:sp>
            <p:nvSpPr>
              <p:cNvPr id="11" name="Text Placeholder 10">
                <a:extLst>
                  <a:ext uri="{FF2B5EF4-FFF2-40B4-BE49-F238E27FC236}">
                    <a16:creationId xmlns:a16="http://schemas.microsoft.com/office/drawing/2014/main" id="{96141BD9-A46F-A385-B43E-33FEC52D53CB}"/>
                  </a:ext>
                </a:extLst>
              </p:cNvPr>
              <p:cNvSpPr>
                <a:spLocks noGrp="1"/>
              </p:cNvSpPr>
              <p:nvPr>
                <p:ph type="body" sz="quarter" idx="16"/>
              </p:nvPr>
            </p:nvSpPr>
            <p:spPr/>
            <p:txBody>
              <a:bodyPr/>
              <a:lstStyle/>
              <a:p>
                <a:pPr marL="0" indent="0">
                  <a:buNone/>
                </a:pPr>
                <a:endParaRPr lang="en-US" dirty="0"/>
              </a:p>
              <a:p>
                <a:pPr marL="0" indent="0">
                  <a:buNone/>
                </a:pPr>
                <a:r>
                  <a:rPr lang="en-US" dirty="0"/>
                  <a:t>The effect of this would be that the satisfactory Extended Performance Test threshold for the purpose of Rule 13.4A.2 would be equal to: </a:t>
                </a:r>
              </a:p>
              <a:p>
                <a:pPr marL="0" indent="0">
                  <a:buNone/>
                </a:pPr>
                <a:endParaRPr lang="en-GB" sz="1050" i="1" dirty="0">
                  <a:effectLst/>
                  <a:latin typeface="Cambria Math" panose="02040503050406030204" pitchFamily="18" charset="0"/>
                  <a:ea typeface="Verdana" panose="020B0604030504040204" pitchFamily="34" charset="0"/>
                  <a:cs typeface="Verdana" panose="020B0604030504040204" pitchFamily="34" charset="0"/>
                </a:endParaRPr>
              </a:p>
              <a:p>
                <a:pPr marL="0" indent="0">
                  <a:buNone/>
                </a:pPr>
                <a14:m>
                  <m:oMathPara xmlns:m="http://schemas.openxmlformats.org/officeDocument/2006/math">
                    <m:oMathParaPr>
                      <m:jc m:val="centerGroup"/>
                    </m:oMathParaPr>
                    <m:oMath xmlns:m="http://schemas.openxmlformats.org/officeDocument/2006/math">
                      <m:r>
                        <a:rPr lang="en-GB" sz="1050" i="1" smtClean="0">
                          <a:effectLst/>
                          <a:latin typeface="Cambria Math" panose="02040503050406030204" pitchFamily="18" charset="0"/>
                          <a:ea typeface="Verdana" panose="020B0604030504040204" pitchFamily="34" charset="0"/>
                          <a:cs typeface="Verdana" panose="020B0604030504040204" pitchFamily="34" charset="0"/>
                        </a:rPr>
                        <m:t>𝐶𝑜𝑛𝑛𝑒𝑐𝑡𝑖𝑜𝑛</m:t>
                      </m:r>
                      <m:r>
                        <a:rPr lang="en-GB" sz="1050" i="1" smtClean="0">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Calibri" panose="020F0502020204030204" pitchFamily="34" charset="0"/>
                          <a:cs typeface="Times New Roman" panose="02020603050405020304" pitchFamily="18" charset="0"/>
                        </a:rPr>
                        <m:t>𝐶𝑎𝑝𝑎𝑐𝑖𝑡𝑦</m:t>
                      </m:r>
                      <m:r>
                        <a:rPr lang="en-GB" sz="1050" i="1">
                          <a:effectLst/>
                          <a:latin typeface="Cambria Math" panose="02040503050406030204" pitchFamily="18" charset="0"/>
                          <a:ea typeface="Calibri" panose="020F0502020204030204" pitchFamily="34" charset="0"/>
                          <a:cs typeface="Times New Roman" panose="02020603050405020304" pitchFamily="18"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𝑥</m:t>
                      </m:r>
                      <m:r>
                        <a:rPr lang="en-GB" sz="1050" i="1">
                          <a:effectLst/>
                          <a:latin typeface="Cambria Math" panose="02040503050406030204" pitchFamily="18" charset="0"/>
                          <a:ea typeface="Verdana" panose="020B0604030504040204" pitchFamily="34" charset="0"/>
                          <a:cs typeface="Verdana" panose="020B0604030504040204" pitchFamily="34" charset="0"/>
                        </a:rPr>
                        <m:t> </m:t>
                      </m:r>
                      <m:d>
                        <m:dPr>
                          <m:ctrlPr>
                            <a:rPr lang="en-GB" i="1">
                              <a:effectLst/>
                              <a:latin typeface="Cambria Math" panose="02040503050406030204" pitchFamily="18" charset="0"/>
                              <a:ea typeface="Verdana" panose="020B0604030504040204" pitchFamily="34" charset="0"/>
                              <a:cs typeface="Verdana" panose="020B0604030504040204" pitchFamily="34" charset="0"/>
                            </a:rPr>
                          </m:ctrlPr>
                        </m:dPr>
                        <m:e>
                          <m:f>
                            <m:fPr>
                              <m:ctrlPr>
                                <a:rPr lang="en-GB" i="1">
                                  <a:effectLst/>
                                  <a:latin typeface="Cambria Math" panose="02040503050406030204" pitchFamily="18" charset="0"/>
                                  <a:ea typeface="Verdana" panose="020B0604030504040204" pitchFamily="34" charset="0"/>
                                  <a:cs typeface="Verdana" panose="020B0604030504040204" pitchFamily="34" charset="0"/>
                                </a:rPr>
                              </m:ctrlPr>
                            </m:fPr>
                            <m:num>
                              <m:r>
                                <a:rPr lang="en-GB" sz="1050" i="1">
                                  <a:effectLst/>
                                  <a:latin typeface="Cambria Math" panose="02040503050406030204" pitchFamily="18" charset="0"/>
                                  <a:ea typeface="Verdana" panose="020B0604030504040204" pitchFamily="34" charset="0"/>
                                  <a:cs typeface="Verdana" panose="020B0604030504040204" pitchFamily="34" charset="0"/>
                                </a:rPr>
                                <m:t>𝐶𝑎𝑝𝑎𝑐𝑖𝑡𝑦</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𝑂𝑏𝑙𝑖𝑔𝑎𝑡𝑖𝑜𝑛</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𝑓𝑜𝑙𝑙𝑜𝑤𝑖𝑛𝑔</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𝑡𝑟𝑎𝑛𝑠𝑓𝑒𝑟</m:t>
                              </m:r>
                            </m:num>
                            <m:den>
                              <m:r>
                                <a:rPr lang="en-GB" sz="1050" i="1">
                                  <a:effectLst/>
                                  <a:latin typeface="Cambria Math" panose="02040503050406030204" pitchFamily="18" charset="0"/>
                                  <a:ea typeface="Verdana" panose="020B0604030504040204" pitchFamily="34" charset="0"/>
                                  <a:cs typeface="Verdana" panose="020B0604030504040204" pitchFamily="34" charset="0"/>
                                </a:rPr>
                                <m:t>𝐶𝑎𝑝𝑎𝑐𝑖𝑡𝑦</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𝑂𝑏𝑙𝑖𝑔𝑎𝑡𝑖𝑜𝑛</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𝑝𝑟𝑖𝑜𝑟</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𝑡𝑜</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𝑡𝑟𝑎𝑛𝑠𝑓𝑒𝑟</m:t>
                              </m:r>
                            </m:den>
                          </m:f>
                        </m:e>
                      </m:d>
                      <m:r>
                        <a:rPr lang="en-GB" sz="1050" i="1">
                          <a:effectLst/>
                          <a:latin typeface="Cambria Math" panose="02040503050406030204" pitchFamily="18" charset="0"/>
                          <a:ea typeface="Verdana" panose="020B0604030504040204" pitchFamily="34" charset="0"/>
                          <a:cs typeface="Verdana" panose="020B0604030504040204" pitchFamily="34" charset="0"/>
                        </a:rPr>
                        <m:t>𝑥</m:t>
                      </m:r>
                      <m:r>
                        <a:rPr lang="en-GB" sz="1050" i="1">
                          <a:effectLst/>
                          <a:latin typeface="Cambria Math" panose="02040503050406030204" pitchFamily="18" charset="0"/>
                          <a:ea typeface="Verdana" panose="020B0604030504040204" pitchFamily="34" charset="0"/>
                          <a:cs typeface="Verdana" panose="020B0604030504040204" pitchFamily="34" charset="0"/>
                        </a:rPr>
                        <m:t> </m:t>
                      </m:r>
                      <m:r>
                        <a:rPr lang="en-GB" sz="1050" i="1">
                          <a:effectLst/>
                          <a:latin typeface="Cambria Math" panose="02040503050406030204" pitchFamily="18" charset="0"/>
                          <a:ea typeface="Verdana" panose="020B0604030504040204" pitchFamily="34" charset="0"/>
                          <a:cs typeface="Verdana" panose="020B0604030504040204" pitchFamily="34" charset="0"/>
                        </a:rPr>
                        <m:t>𝑇𝐶𝑊𝐴𝐴</m:t>
                      </m:r>
                      <m:r>
                        <a:rPr lang="en-GB" sz="1050" i="1">
                          <a:effectLst/>
                          <a:latin typeface="Cambria Math" panose="02040503050406030204" pitchFamily="18" charset="0"/>
                          <a:ea typeface="Verdana" panose="020B0604030504040204" pitchFamily="34" charset="0"/>
                          <a:cs typeface="Verdana" panose="020B0604030504040204" pitchFamily="34" charset="0"/>
                        </a:rPr>
                        <m:t> </m:t>
                      </m:r>
                    </m:oMath>
                  </m:oMathPara>
                </a14:m>
                <a:endParaRPr lang="en-US" dirty="0"/>
              </a:p>
              <a:p>
                <a:endParaRPr lang="en-GB" dirty="0"/>
              </a:p>
            </p:txBody>
          </p:sp>
        </mc:Choice>
        <mc:Fallback xmlns="">
          <p:sp>
            <p:nvSpPr>
              <p:cNvPr id="11" name="Text Placeholder 10">
                <a:extLst>
                  <a:ext uri="{FF2B5EF4-FFF2-40B4-BE49-F238E27FC236}">
                    <a16:creationId xmlns:a16="http://schemas.microsoft.com/office/drawing/2014/main" id="{96141BD9-A46F-A385-B43E-33FEC52D53CB}"/>
                  </a:ext>
                </a:extLst>
              </p:cNvPr>
              <p:cNvSpPr>
                <a:spLocks noGrp="1" noRot="1" noChangeAspect="1" noMove="1" noResize="1" noEditPoints="1" noAdjustHandles="1" noChangeArrowheads="1" noChangeShapeType="1" noTextEdit="1"/>
              </p:cNvSpPr>
              <p:nvPr>
                <p:ph type="body" sz="quarter" idx="16"/>
              </p:nvPr>
            </p:nvSpPr>
            <p:spPr>
              <a:blipFill>
                <a:blip r:embed="rId2"/>
                <a:stretch>
                  <a:fillRect/>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4773A1FD-A7C9-492D-9F28-B9F6EBEBDB71}"/>
              </a:ext>
            </a:extLst>
          </p:cNvPr>
          <p:cNvSpPr>
            <a:spLocks noGrp="1"/>
          </p:cNvSpPr>
          <p:nvPr>
            <p:ph type="title"/>
          </p:nvPr>
        </p:nvSpPr>
        <p:spPr/>
        <p:txBody>
          <a:bodyPr/>
          <a:lstStyle/>
          <a:p>
            <a:r>
              <a:rPr lang="en-US" dirty="0"/>
              <a:t>Proposal: extension of the secondary trading principle (1)</a:t>
            </a:r>
          </a:p>
        </p:txBody>
      </p:sp>
      <p:sp>
        <p:nvSpPr>
          <p:cNvPr id="7" name="Text Placeholder 6">
            <a:extLst>
              <a:ext uri="{FF2B5EF4-FFF2-40B4-BE49-F238E27FC236}">
                <a16:creationId xmlns:a16="http://schemas.microsoft.com/office/drawing/2014/main" id="{23188016-CD89-E4EB-1DEE-3403309D5AE6}"/>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698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7F59B3B-FD4A-480D-3110-ECB7F1C256CC}"/>
              </a:ext>
            </a:extLst>
          </p:cNvPr>
          <p:cNvSpPr>
            <a:spLocks noGrp="1"/>
          </p:cNvSpPr>
          <p:nvPr>
            <p:ph type="body" sz="quarter" idx="11"/>
          </p:nvPr>
        </p:nvSpPr>
        <p:spPr>
          <a:xfrm>
            <a:off x="478368" y="1444413"/>
            <a:ext cx="1502833" cy="2394341"/>
          </a:xfrm>
        </p:spPr>
        <p:txBody>
          <a:bodyPr/>
          <a:lstStyle/>
          <a:p>
            <a:r>
              <a:rPr lang="en-GB" dirty="0"/>
              <a:t>A new Capacity Market                     Rule 9.5.13</a:t>
            </a:r>
          </a:p>
        </p:txBody>
      </p:sp>
      <p:sp>
        <p:nvSpPr>
          <p:cNvPr id="5" name="Content Placeholder 4">
            <a:extLst>
              <a:ext uri="{FF2B5EF4-FFF2-40B4-BE49-F238E27FC236}">
                <a16:creationId xmlns:a16="http://schemas.microsoft.com/office/drawing/2014/main" id="{BF7F64AC-6F65-0F6E-8C26-1634CE5A1962}"/>
              </a:ext>
            </a:extLst>
          </p:cNvPr>
          <p:cNvSpPr>
            <a:spLocks noGrp="1"/>
          </p:cNvSpPr>
          <p:nvPr>
            <p:ph type="body" sz="quarter" idx="10"/>
          </p:nvPr>
        </p:nvSpPr>
        <p:spPr>
          <a:xfrm>
            <a:off x="2147977" y="1444239"/>
            <a:ext cx="9565658" cy="2394341"/>
          </a:xfrm>
        </p:spPr>
        <p:txBody>
          <a:bodyPr/>
          <a:lstStyle/>
          <a:p>
            <a:pPr marL="0" indent="0">
              <a:buNone/>
            </a:pPr>
            <a:r>
              <a:rPr lang="en-US" dirty="0"/>
              <a:t>In the case of a Capacity Committed CMU that has transferred part of its Capacity Obligation under Rule 9.2.4(a) for:</a:t>
            </a:r>
          </a:p>
          <a:p>
            <a:pPr lvl="1" indent="-685800">
              <a:buAutoNum type="alphaLcParenBoth"/>
            </a:pPr>
            <a:endParaRPr lang="en-US" dirty="0"/>
          </a:p>
          <a:p>
            <a:pPr lvl="1" indent="-685800">
              <a:buAutoNum type="alphaLcParenBoth"/>
            </a:pPr>
            <a:r>
              <a:rPr lang="en-US" dirty="0"/>
              <a:t>the entire Delivery Year during which extended performance is to be demonstrated in accordance with Rule 13.4A.2(a); or</a:t>
            </a:r>
          </a:p>
          <a:p>
            <a:pPr lvl="1" indent="-685800">
              <a:buAutoNum type="alphaLcParenBoth"/>
            </a:pPr>
            <a:endParaRPr lang="en-US" dirty="0"/>
          </a:p>
          <a:p>
            <a:pPr lvl="1" indent="-685800">
              <a:buAutoNum type="alphaLcParenBoth"/>
            </a:pPr>
            <a:r>
              <a:rPr lang="en-US" dirty="0"/>
              <a:t>the entirety of each Delivery Year during which extended performance is to be demonstrated in accordance with Rule 13.4A.2(b) and for each of the next two (2) Delivery Years immediately thereafter,</a:t>
            </a:r>
          </a:p>
          <a:p>
            <a:pPr marL="0" indent="0">
              <a:buNone/>
            </a:pPr>
            <a:r>
              <a:rPr lang="en-US" dirty="0"/>
              <a:t>that Capacity Committed CMU’s Adjusted Connection Capacity shall, for the purpose of demonstrating extended performance in accordance with Rule 13.4A.2 only, be reduced by the [Transferred Part].”</a:t>
            </a:r>
          </a:p>
          <a:p>
            <a:endParaRPr lang="en-US" dirty="0"/>
          </a:p>
        </p:txBody>
      </p:sp>
      <p:sp>
        <p:nvSpPr>
          <p:cNvPr id="10" name="Text Placeholder 9">
            <a:extLst>
              <a:ext uri="{FF2B5EF4-FFF2-40B4-BE49-F238E27FC236}">
                <a16:creationId xmlns:a16="http://schemas.microsoft.com/office/drawing/2014/main" id="{AEE9AA6B-91B0-D4F9-FA03-4A3AA0FFB1EE}"/>
              </a:ext>
            </a:extLst>
          </p:cNvPr>
          <p:cNvSpPr>
            <a:spLocks noGrp="1"/>
          </p:cNvSpPr>
          <p:nvPr>
            <p:ph type="body" sz="quarter" idx="15"/>
          </p:nvPr>
        </p:nvSpPr>
        <p:spPr>
          <a:xfrm>
            <a:off x="478368" y="4166558"/>
            <a:ext cx="1502833" cy="1304876"/>
          </a:xfrm>
        </p:spPr>
        <p:txBody>
          <a:bodyPr/>
          <a:lstStyle/>
          <a:p>
            <a:r>
              <a:rPr lang="en-GB" dirty="0"/>
              <a:t>Application</a:t>
            </a:r>
          </a:p>
        </p:txBody>
      </p:sp>
      <p:sp>
        <p:nvSpPr>
          <p:cNvPr id="11" name="Text Placeholder 10">
            <a:extLst>
              <a:ext uri="{FF2B5EF4-FFF2-40B4-BE49-F238E27FC236}">
                <a16:creationId xmlns:a16="http://schemas.microsoft.com/office/drawing/2014/main" id="{7730D95D-9229-2E58-0FD3-F82953E2F172}"/>
              </a:ext>
            </a:extLst>
          </p:cNvPr>
          <p:cNvSpPr>
            <a:spLocks noGrp="1"/>
          </p:cNvSpPr>
          <p:nvPr>
            <p:ph type="body" sz="quarter" idx="16"/>
          </p:nvPr>
        </p:nvSpPr>
        <p:spPr>
          <a:xfrm>
            <a:off x="2076451" y="4166556"/>
            <a:ext cx="9637184" cy="1304876"/>
          </a:xfrm>
        </p:spPr>
        <p:txBody>
          <a:bodyPr/>
          <a:lstStyle/>
          <a:p>
            <a:r>
              <a:rPr lang="en-US" dirty="0"/>
              <a:t>The Rule change should apply retrospectively to all Capacity Agreements.  </a:t>
            </a:r>
          </a:p>
          <a:p>
            <a:r>
              <a:rPr lang="en-US" dirty="0"/>
              <a:t>Any partial trade undertaken in accordance with 9.2.4(a)(iii) requires the aggregate of the CMU Transferor’s, and the CM Transferee’s, Capacity Obligation to be at least equal to the Minimum Capacity Threshold – a secondary trade should therefore alleviate any technology risk concerns which we assume to be the basis for the Extended Performance Test.</a:t>
            </a:r>
            <a:endParaRPr lang="en-GB" dirty="0"/>
          </a:p>
        </p:txBody>
      </p:sp>
      <p:sp>
        <p:nvSpPr>
          <p:cNvPr id="2" name="Title 1">
            <a:extLst>
              <a:ext uri="{FF2B5EF4-FFF2-40B4-BE49-F238E27FC236}">
                <a16:creationId xmlns:a16="http://schemas.microsoft.com/office/drawing/2014/main" id="{7C51D827-4E5D-1AFB-22BB-ED64894C5032}"/>
              </a:ext>
            </a:extLst>
          </p:cNvPr>
          <p:cNvSpPr>
            <a:spLocks noGrp="1"/>
          </p:cNvSpPr>
          <p:nvPr>
            <p:ph type="title"/>
          </p:nvPr>
        </p:nvSpPr>
        <p:spPr/>
        <p:txBody>
          <a:bodyPr/>
          <a:lstStyle/>
          <a:p>
            <a:r>
              <a:rPr lang="en-US" dirty="0"/>
              <a:t>Proposal: extension of the secondary trading principle (2)</a:t>
            </a:r>
            <a:endParaRPr lang="en-GB" dirty="0"/>
          </a:p>
        </p:txBody>
      </p:sp>
      <p:sp>
        <p:nvSpPr>
          <p:cNvPr id="7" name="Text Placeholder 6">
            <a:extLst>
              <a:ext uri="{FF2B5EF4-FFF2-40B4-BE49-F238E27FC236}">
                <a16:creationId xmlns:a16="http://schemas.microsoft.com/office/drawing/2014/main" id="{333D991B-18E7-2735-F676-D0F837BE7506}"/>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54879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639114"/>
      </p:ext>
    </p:extLst>
  </p:cSld>
  <p:clrMapOvr>
    <a:masterClrMapping/>
  </p:clrMapOvr>
</p:sld>
</file>

<file path=ppt/theme/theme1.xml><?xml version="1.0" encoding="utf-8"?>
<a:theme xmlns:a="http://schemas.openxmlformats.org/drawingml/2006/main" name="1_Tema FRV PowerPoint">
  <a:themeElements>
    <a:clrScheme name="FRV Colores">
      <a:dk1>
        <a:srgbClr val="000000"/>
      </a:dk1>
      <a:lt1>
        <a:srgbClr val="FFFFFF"/>
      </a:lt1>
      <a:dk2>
        <a:srgbClr val="3C4E5E"/>
      </a:dk2>
      <a:lt2>
        <a:srgbClr val="E8EAEC"/>
      </a:lt2>
      <a:accent1>
        <a:srgbClr val="2C67B1"/>
      </a:accent1>
      <a:accent2>
        <a:srgbClr val="2C4F4B"/>
      </a:accent2>
      <a:accent3>
        <a:srgbClr val="283C60"/>
      </a:accent3>
      <a:accent4>
        <a:srgbClr val="8B8F96"/>
      </a:accent4>
      <a:accent5>
        <a:srgbClr val="FF8200"/>
      </a:accent5>
      <a:accent6>
        <a:srgbClr val="DCEAE6"/>
      </a:accent6>
      <a:hlink>
        <a:srgbClr val="2C67B1"/>
      </a:hlink>
      <a:folHlink>
        <a:srgbClr val="DFF1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E50942AE-23E9-7549-94DB-A1924A1A4FC6}" vid="{CC5BD8BF-823C-1841-AA22-C1B22A8837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30c9668-8023-414e-b496-d2ddda69f60d" xsi:nil="true"/>
    <lcf76f155ced4ddcb4097134ff3c332f xmlns="04789194-7786-4c14-8931-3c5b934bb42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2687986D63AA4B970D884F44CA4D2C" ma:contentTypeVersion="15" ma:contentTypeDescription="Create a new document." ma:contentTypeScope="" ma:versionID="805b93727410dacb027d7751d0c55d2c">
  <xsd:schema xmlns:xsd="http://www.w3.org/2001/XMLSchema" xmlns:xs="http://www.w3.org/2001/XMLSchema" xmlns:p="http://schemas.microsoft.com/office/2006/metadata/properties" xmlns:ns2="04789194-7786-4c14-8931-3c5b934bb420" xmlns:ns3="8ccbb73a-7e47-4ae8-a272-c66e451cdd51" xmlns:ns4="030c9668-8023-414e-b496-d2ddda69f60d" targetNamespace="http://schemas.microsoft.com/office/2006/metadata/properties" ma:root="true" ma:fieldsID="79167aacfc7182c953c220eef7dd2c50" ns2:_="" ns3:_="" ns4:_="">
    <xsd:import namespace="04789194-7786-4c14-8931-3c5b934bb420"/>
    <xsd:import namespace="8ccbb73a-7e47-4ae8-a272-c66e451cdd51"/>
    <xsd:import namespace="030c9668-8023-414e-b496-d2ddda69f6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89194-7786-4c14-8931-3c5b934bb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d8fd67b-dada-4a84-bf13-4dd3f851963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cbb73a-7e47-4ae8-a272-c66e451cdd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0c9668-8023-414e-b496-d2ddda69f6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364aec6-c28f-4aed-8a77-038b8f7345b8}" ma:internalName="TaxCatchAll" ma:showField="CatchAllData" ma:web="030c9668-8023-414e-b496-d2ddda69f6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4DA710-C144-4C55-8981-1387AFCBBDC6}">
  <ds:schemaRefs>
    <ds:schemaRef ds:uri="030c9668-8023-414e-b496-d2ddda69f60d"/>
    <ds:schemaRef ds:uri="04789194-7786-4c14-8931-3c5b934bb420"/>
    <ds:schemaRef ds:uri="8ccbb73a-7e47-4ae8-a272-c66e451cd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4375F8-B1AC-49B9-8AAF-EB77BD67C67A}">
  <ds:schemaRefs>
    <ds:schemaRef ds:uri="030c9668-8023-414e-b496-d2ddda69f60d"/>
    <ds:schemaRef ds:uri="04789194-7786-4c14-8931-3c5b934bb420"/>
    <ds:schemaRef ds:uri="8ccbb73a-7e47-4ae8-a272-c66e451cdd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9DA44C6-5369-475C-B057-F4BFF04B4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 FRV PowerPoint</Template>
  <TotalTime>4389</TotalTime>
  <Words>579</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Cambria Math</vt:lpstr>
      <vt:lpstr>Roboto</vt:lpstr>
      <vt:lpstr>Roboto Light</vt:lpstr>
      <vt:lpstr>Roboto Medium</vt:lpstr>
      <vt:lpstr>Wingdings</vt:lpstr>
      <vt:lpstr>1_Tema FRV PowerPoint</vt:lpstr>
      <vt:lpstr>Capacity Market Rules Change Proposal</vt:lpstr>
      <vt:lpstr>Issue: no effect of secondary trade on extended performance</vt:lpstr>
      <vt:lpstr>Proposal: extension of the secondary trading principle (1)</vt:lpstr>
      <vt:lpstr>Proposal: extension of the secondary trading principle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FRV UK BESS</dc:title>
  <dc:subject>Teaser</dc:subject>
  <dc:creator>FRV</dc:creator>
  <cp:keywords>FRV;FRVX;UK;BESS</cp:keywords>
  <cp:lastModifiedBy>Tom Guilfoyle</cp:lastModifiedBy>
  <cp:revision>135</cp:revision>
  <dcterms:created xsi:type="dcterms:W3CDTF">2020-07-03T08:33:18Z</dcterms:created>
  <dcterms:modified xsi:type="dcterms:W3CDTF">2023-09-15T11:37:21Z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0x010100B62687986D63AA4B970D884F44CA4D2C</vt:lpwstr>
  </property>
  <property fmtid="{D5CDD505-2E9C-101B-9397-08002B2CF9AE}" pid="3" name="MediaServiceImageTags">
    <vt:lpwstr/>
  </property>
</Properties>
</file>