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3" r:id="rId4"/>
    <p:sldMasterId id="2147483674" r:id="rId5"/>
  </p:sldMasterIdLst>
  <p:notesMasterIdLst>
    <p:notesMasterId r:id="rId40"/>
  </p:notesMasterIdLst>
  <p:sldIdLst>
    <p:sldId id="256" r:id="rId6"/>
    <p:sldId id="783" r:id="rId7"/>
    <p:sldId id="444" r:id="rId8"/>
    <p:sldId id="784" r:id="rId9"/>
    <p:sldId id="791" r:id="rId10"/>
    <p:sldId id="793" r:id="rId11"/>
    <p:sldId id="821" r:id="rId12"/>
    <p:sldId id="804" r:id="rId13"/>
    <p:sldId id="805" r:id="rId14"/>
    <p:sldId id="806" r:id="rId15"/>
    <p:sldId id="807" r:id="rId16"/>
    <p:sldId id="809" r:id="rId17"/>
    <p:sldId id="810" r:id="rId18"/>
    <p:sldId id="811" r:id="rId19"/>
    <p:sldId id="785" r:id="rId20"/>
    <p:sldId id="800" r:id="rId21"/>
    <p:sldId id="801" r:id="rId22"/>
    <p:sldId id="828" r:id="rId23"/>
    <p:sldId id="829" r:id="rId24"/>
    <p:sldId id="786" r:id="rId25"/>
    <p:sldId id="830" r:id="rId26"/>
    <p:sldId id="822" r:id="rId27"/>
    <p:sldId id="823" r:id="rId28"/>
    <p:sldId id="824" r:id="rId29"/>
    <p:sldId id="825" r:id="rId30"/>
    <p:sldId id="826" r:id="rId31"/>
    <p:sldId id="787" r:id="rId32"/>
    <p:sldId id="796" r:id="rId33"/>
    <p:sldId id="827" r:id="rId34"/>
    <p:sldId id="788" r:id="rId35"/>
    <p:sldId id="818" r:id="rId36"/>
    <p:sldId id="789" r:id="rId37"/>
    <p:sldId id="820" r:id="rId38"/>
    <p:sldId id="469"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hillip Paul" initials="PP [2]" lastIdx="3" clrIdx="8">
    <p:extLst>
      <p:ext uri="{19B8F6BF-5375-455C-9EA6-DF929625EA0E}">
        <p15:presenceInfo xmlns:p15="http://schemas.microsoft.com/office/powerpoint/2012/main" userId="S::phillip.paul@elexon.co.uk::a3f51b62-dabb-4d55-9c0a-a77172e9f2d3" providerId="AD"/>
      </p:ext>
    </p:extLst>
  </p:cmAuthor>
  <p:cmAuthor id="1" name="Nicholas Rubin" initials="NR" lastIdx="4" clrIdx="3">
    <p:extLst>
      <p:ext uri="{19B8F6BF-5375-455C-9EA6-DF929625EA0E}">
        <p15:presenceInfo xmlns:p15="http://schemas.microsoft.com/office/powerpoint/2012/main" userId="S-1-5-21-1396533007-1231890247-332797987-12181" providerId="AD"/>
      </p:ext>
    </p:extLst>
  </p:cmAuthor>
  <p:cmAuthor id="8" name="Lawrence Jones" initials="LJ" lastIdx="2" clrIdx="9">
    <p:extLst>
      <p:ext uri="{19B8F6BF-5375-455C-9EA6-DF929625EA0E}">
        <p15:presenceInfo xmlns:p15="http://schemas.microsoft.com/office/powerpoint/2012/main" userId="S::lawrence.jones@elexon.co.uk::deabae8d-7d5c-4410-8d64-51fc78339c1c" providerId="AD"/>
      </p:ext>
    </p:extLst>
  </p:cmAuthor>
  <p:cmAuthor id="2" name="Paul Wheeler" initials="PW" lastIdx="29" clrIdx="1">
    <p:extLst>
      <p:ext uri="{19B8F6BF-5375-455C-9EA6-DF929625EA0E}">
        <p15:presenceInfo xmlns:p15="http://schemas.microsoft.com/office/powerpoint/2012/main" userId="S-1-5-21-1396533007-1231890247-332797987-18266" providerId="AD"/>
      </p:ext>
    </p:extLst>
  </p:cmAuthor>
  <p:cmAuthor id="3" name="Amy Stackhouse" initials="AS" lastIdx="2" clrIdx="4">
    <p:extLst>
      <p:ext uri="{19B8F6BF-5375-455C-9EA6-DF929625EA0E}">
        <p15:presenceInfo xmlns:p15="http://schemas.microsoft.com/office/powerpoint/2012/main" userId="S-1-5-21-1396533007-1231890247-332797987-20818" providerId="AD"/>
      </p:ext>
    </p:extLst>
  </p:cmAuthor>
  <p:cmAuthor id="4" name="Chris Arnold" initials="CA" lastIdx="13" clrIdx="5">
    <p:extLst>
      <p:ext uri="{19B8F6BF-5375-455C-9EA6-DF929625EA0E}">
        <p15:presenceInfo xmlns:p15="http://schemas.microsoft.com/office/powerpoint/2012/main" userId="S-1-5-21-1396533007-1231890247-332797987-19150" providerId="AD"/>
      </p:ext>
    </p:extLst>
  </p:cmAuthor>
  <p:cmAuthor id="5" name="Elliott Harper (he/him)" initials="EH(" lastIdx="1" clrIdx="6">
    <p:extLst>
      <p:ext uri="{19B8F6BF-5375-455C-9EA6-DF929625EA0E}">
        <p15:presenceInfo xmlns:p15="http://schemas.microsoft.com/office/powerpoint/2012/main" userId="S-1-5-21-1396533007-1231890247-332797987-13446" providerId="AD"/>
      </p:ext>
    </p:extLst>
  </p:cmAuthor>
  <p:cmAuthor id="6" name="Phillip Paul" initials="PP" lastIdx="12" clrIdx="7">
    <p:extLst>
      <p:ext uri="{19B8F6BF-5375-455C-9EA6-DF929625EA0E}">
        <p15:presenceInfo xmlns:p15="http://schemas.microsoft.com/office/powerpoint/2012/main" userId="S-1-5-21-1396533007-1231890247-332797987-215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CFC8F-D226-4E1E-86EC-B8C29FD0B2BE}" v="6" dt="2024-04-24T09:01:33.437"/>
    <p1510:client id="{21F15257-F5C5-43DD-A466-8D00CAB2A243}" v="22" dt="2024-04-23T09:19:18.271"/>
    <p1510:client id="{233166B4-6C87-F5B5-6025-6B68D2746025}" v="15" dt="2024-04-23T16:01:07.355"/>
    <p1510:client id="{3FD04433-F9AF-208D-0656-01990219081C}" v="170" dt="2024-04-22T13:54:09.445"/>
    <p1510:client id="{6E7FBCFA-8434-44DD-85BD-0C438B644115}" v="4" dt="2024-04-24T09:16:51.050"/>
    <p1510:client id="{D85F3816-3492-9B65-BEF1-3690C6CDE3B0}" v="1" dt="2024-04-23T19:29:51.643"/>
    <p1510:client id="{ECF1EDFF-1FF7-116D-E69C-2DC42747F69A}" v="28" dt="2024-04-22T23:06:58.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79" autoAdjust="0"/>
  </p:normalViewPr>
  <p:slideViewPr>
    <p:cSldViewPr snapToGrid="0">
      <p:cViewPr varScale="1">
        <p:scale>
          <a:sx n="61" d="100"/>
          <a:sy n="61" d="100"/>
        </p:scale>
        <p:origin x="1493"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 Meggitt" userId="S::oliver.meggitt@elexon.co.uk::3a1f2fb1-f58f-4e64-85aa-13352570c6f5" providerId="AD" clId="Web-{6200787C-E6E1-8F87-6362-342CC000ED30}"/>
    <pc:docChg chg="modSld">
      <pc:chgData name="Oliver Meggitt" userId="S::oliver.meggitt@elexon.co.uk::3a1f2fb1-f58f-4e64-85aa-13352570c6f5" providerId="AD" clId="Web-{6200787C-E6E1-8F87-6362-342CC000ED30}" dt="2024-04-23T09:21:37.101" v="9" actId="20577"/>
      <pc:docMkLst>
        <pc:docMk/>
      </pc:docMkLst>
      <pc:sldChg chg="modSp">
        <pc:chgData name="Oliver Meggitt" userId="S::oliver.meggitt@elexon.co.uk::3a1f2fb1-f58f-4e64-85aa-13352570c6f5" providerId="AD" clId="Web-{6200787C-E6E1-8F87-6362-342CC000ED30}" dt="2024-04-23T09:21:37.101" v="9" actId="20577"/>
        <pc:sldMkLst>
          <pc:docMk/>
          <pc:sldMk cId="1575245344" sldId="811"/>
        </pc:sldMkLst>
        <pc:graphicFrameChg chg="modGraphic">
          <ac:chgData name="Oliver Meggitt" userId="S::oliver.meggitt@elexon.co.uk::3a1f2fb1-f58f-4e64-85aa-13352570c6f5" providerId="AD" clId="Web-{6200787C-E6E1-8F87-6362-342CC000ED30}" dt="2024-04-23T09:21:37.101" v="9" actId="20577"/>
          <ac:graphicFrameMkLst>
            <pc:docMk/>
            <pc:sldMk cId="1575245344" sldId="811"/>
            <ac:graphicFrameMk id="4" creationId="{5C336A08-5B4F-8EC8-36E8-AF4F4B7BB1BB}"/>
          </ac:graphicFrameMkLst>
        </pc:graphicFrameChg>
      </pc:sldChg>
    </pc:docChg>
  </pc:docChgLst>
  <pc:docChgLst>
    <pc:chgData name="Amy Stackhouse" userId="S::amy.stackhouse@elexon.co.uk::2d008526-f05b-4bf0-84db-fd9de5ebaab2" providerId="AD" clId="Web-{ECF1EDFF-1FF7-116D-E69C-2DC42747F69A}"/>
    <pc:docChg chg="modSld">
      <pc:chgData name="Amy Stackhouse" userId="S::amy.stackhouse@elexon.co.uk::2d008526-f05b-4bf0-84db-fd9de5ebaab2" providerId="AD" clId="Web-{ECF1EDFF-1FF7-116D-E69C-2DC42747F69A}" dt="2024-04-22T23:06:58.185" v="52" actId="14100"/>
      <pc:docMkLst>
        <pc:docMk/>
      </pc:docMkLst>
      <pc:sldChg chg="addSp delSp modSp mod modClrScheme chgLayout">
        <pc:chgData name="Amy Stackhouse" userId="S::amy.stackhouse@elexon.co.uk::2d008526-f05b-4bf0-84db-fd9de5ebaab2" providerId="AD" clId="Web-{ECF1EDFF-1FF7-116D-E69C-2DC42747F69A}" dt="2024-04-22T23:04:02.522" v="34"/>
        <pc:sldMkLst>
          <pc:docMk/>
          <pc:sldMk cId="2331165875" sldId="791"/>
        </pc:sldMkLst>
        <pc:spChg chg="mod">
          <ac:chgData name="Amy Stackhouse" userId="S::amy.stackhouse@elexon.co.uk::2d008526-f05b-4bf0-84db-fd9de5ebaab2" providerId="AD" clId="Web-{ECF1EDFF-1FF7-116D-E69C-2DC42747F69A}" dt="2024-04-22T22:59:17.397" v="24"/>
          <ac:spMkLst>
            <pc:docMk/>
            <pc:sldMk cId="2331165875" sldId="791"/>
            <ac:spMk id="4" creationId="{00000000-0000-0000-0000-000000000000}"/>
          </ac:spMkLst>
        </pc:spChg>
        <pc:spChg chg="add del">
          <ac:chgData name="Amy Stackhouse" userId="S::amy.stackhouse@elexon.co.uk::2d008526-f05b-4bf0-84db-fd9de5ebaab2" providerId="AD" clId="Web-{ECF1EDFF-1FF7-116D-E69C-2DC42747F69A}" dt="2024-04-22T23:00:16.696" v="30"/>
          <ac:spMkLst>
            <pc:docMk/>
            <pc:sldMk cId="2331165875" sldId="791"/>
            <ac:spMk id="8" creationId="{4DC5454F-6368-6691-2EA7-126D9735846C}"/>
          </ac:spMkLst>
        </pc:spChg>
        <pc:spChg chg="add del mod">
          <ac:chgData name="Amy Stackhouse" userId="S::amy.stackhouse@elexon.co.uk::2d008526-f05b-4bf0-84db-fd9de5ebaab2" providerId="AD" clId="Web-{ECF1EDFF-1FF7-116D-E69C-2DC42747F69A}" dt="2024-04-22T22:59:24.726" v="25"/>
          <ac:spMkLst>
            <pc:docMk/>
            <pc:sldMk cId="2331165875" sldId="791"/>
            <ac:spMk id="11" creationId="{461EF248-D5D5-4C4A-087C-74CA83D1C3F2}"/>
          </ac:spMkLst>
        </pc:spChg>
        <pc:graphicFrameChg chg="mod modGraphic">
          <ac:chgData name="Amy Stackhouse" userId="S::amy.stackhouse@elexon.co.uk::2d008526-f05b-4bf0-84db-fd9de5ebaab2" providerId="AD" clId="Web-{ECF1EDFF-1FF7-116D-E69C-2DC42747F69A}" dt="2024-04-22T23:04:02.522" v="34"/>
          <ac:graphicFrameMkLst>
            <pc:docMk/>
            <pc:sldMk cId="2331165875" sldId="791"/>
            <ac:graphicFrameMk id="6" creationId="{00000000-0000-0000-0000-000000000000}"/>
          </ac:graphicFrameMkLst>
        </pc:graphicFrameChg>
        <pc:picChg chg="add del mod">
          <ac:chgData name="Amy Stackhouse" userId="S::amy.stackhouse@elexon.co.uk::2d008526-f05b-4bf0-84db-fd9de5ebaab2" providerId="AD" clId="Web-{ECF1EDFF-1FF7-116D-E69C-2DC42747F69A}" dt="2024-04-22T23:00:06.227" v="28"/>
          <ac:picMkLst>
            <pc:docMk/>
            <pc:sldMk cId="2331165875" sldId="791"/>
            <ac:picMk id="238" creationId="{F98BF327-E360-AB10-0E36-DB83B6B25058}"/>
          </ac:picMkLst>
        </pc:picChg>
      </pc:sldChg>
      <pc:sldChg chg="addSp delSp modSp">
        <pc:chgData name="Amy Stackhouse" userId="S::amy.stackhouse@elexon.co.uk::2d008526-f05b-4bf0-84db-fd9de5ebaab2" providerId="AD" clId="Web-{ECF1EDFF-1FF7-116D-E69C-2DC42747F69A}" dt="2024-04-22T23:06:58.185" v="52" actId="14100"/>
        <pc:sldMkLst>
          <pc:docMk/>
          <pc:sldMk cId="2088135158" sldId="800"/>
        </pc:sldMkLst>
        <pc:graphicFrameChg chg="add del mod modGraphic">
          <ac:chgData name="Amy Stackhouse" userId="S::amy.stackhouse@elexon.co.uk::2d008526-f05b-4bf0-84db-fd9de5ebaab2" providerId="AD" clId="Web-{ECF1EDFF-1FF7-116D-E69C-2DC42747F69A}" dt="2024-04-22T23:05:50.308" v="41" actId="1076"/>
          <ac:graphicFrameMkLst>
            <pc:docMk/>
            <pc:sldMk cId="2088135158" sldId="800"/>
            <ac:graphicFrameMk id="3" creationId="{00000000-0000-0000-0000-000000000000}"/>
          </ac:graphicFrameMkLst>
        </pc:graphicFrameChg>
        <pc:graphicFrameChg chg="add del">
          <ac:chgData name="Amy Stackhouse" userId="S::amy.stackhouse@elexon.co.uk::2d008526-f05b-4bf0-84db-fd9de5ebaab2" providerId="AD" clId="Web-{ECF1EDFF-1FF7-116D-E69C-2DC42747F69A}" dt="2024-04-22T23:05:29.182" v="38"/>
          <ac:graphicFrameMkLst>
            <pc:docMk/>
            <pc:sldMk cId="2088135158" sldId="800"/>
            <ac:graphicFrameMk id="68" creationId="{08515452-9148-A608-CC43-9C1862D65283}"/>
          </ac:graphicFrameMkLst>
        </pc:graphicFrameChg>
        <pc:picChg chg="add mod">
          <ac:chgData name="Amy Stackhouse" userId="S::amy.stackhouse@elexon.co.uk::2d008526-f05b-4bf0-84db-fd9de5ebaab2" providerId="AD" clId="Web-{ECF1EDFF-1FF7-116D-E69C-2DC42747F69A}" dt="2024-04-22T23:06:58.185" v="52" actId="14100"/>
          <ac:picMkLst>
            <pc:docMk/>
            <pc:sldMk cId="2088135158" sldId="800"/>
            <ac:picMk id="149" creationId="{EC62CAF8-D7F0-137D-52C7-16A4D0E87A6E}"/>
          </ac:picMkLst>
        </pc:picChg>
      </pc:sldChg>
      <pc:sldChg chg="addSp delSp modSp mod modClrScheme delCm chgLayout">
        <pc:chgData name="Amy Stackhouse" userId="S::amy.stackhouse@elexon.co.uk::2d008526-f05b-4bf0-84db-fd9de5ebaab2" providerId="AD" clId="Web-{ECF1EDFF-1FF7-116D-E69C-2DC42747F69A}" dt="2024-04-22T22:57:48.301" v="3" actId="14100"/>
        <pc:sldMkLst>
          <pc:docMk/>
          <pc:sldMk cId="4236664936" sldId="827"/>
        </pc:sldMkLst>
        <pc:spChg chg="del">
          <ac:chgData name="Amy Stackhouse" userId="S::amy.stackhouse@elexon.co.uk::2d008526-f05b-4bf0-84db-fd9de5ebaab2" providerId="AD" clId="Web-{ECF1EDFF-1FF7-116D-E69C-2DC42747F69A}" dt="2024-04-22T22:57:34.910" v="1"/>
          <ac:spMkLst>
            <pc:docMk/>
            <pc:sldMk cId="4236664936" sldId="827"/>
            <ac:spMk id="2" creationId="{00000000-0000-0000-0000-000000000000}"/>
          </ac:spMkLst>
        </pc:spChg>
        <pc:spChg chg="mod">
          <ac:chgData name="Amy Stackhouse" userId="S::amy.stackhouse@elexon.co.uk::2d008526-f05b-4bf0-84db-fd9de5ebaab2" providerId="AD" clId="Web-{ECF1EDFF-1FF7-116D-E69C-2DC42747F69A}" dt="2024-04-22T22:57:34.910" v="1"/>
          <ac:spMkLst>
            <pc:docMk/>
            <pc:sldMk cId="4236664936" sldId="827"/>
            <ac:spMk id="4" creationId="{00000000-0000-0000-0000-000000000000}"/>
          </ac:spMkLst>
        </pc:spChg>
        <pc:spChg chg="add del mod">
          <ac:chgData name="Amy Stackhouse" userId="S::amy.stackhouse@elexon.co.uk::2d008526-f05b-4bf0-84db-fd9de5ebaab2" providerId="AD" clId="Web-{ECF1EDFF-1FF7-116D-E69C-2DC42747F69A}" dt="2024-04-22T22:57:40.801" v="2"/>
          <ac:spMkLst>
            <pc:docMk/>
            <pc:sldMk cId="4236664936" sldId="827"/>
            <ac:spMk id="10" creationId="{9C201028-8EFC-13BC-37A5-F88D05CA4E97}"/>
          </ac:spMkLst>
        </pc:spChg>
        <pc:graphicFrameChg chg="add mod">
          <ac:chgData name="Amy Stackhouse" userId="S::amy.stackhouse@elexon.co.uk::2d008526-f05b-4bf0-84db-fd9de5ebaab2" providerId="AD" clId="Web-{ECF1EDFF-1FF7-116D-E69C-2DC42747F69A}" dt="2024-04-22T22:57:48.301" v="3" actId="14100"/>
          <ac:graphicFrameMkLst>
            <pc:docMk/>
            <pc:sldMk cId="4236664936" sldId="827"/>
            <ac:graphicFrameMk id="6" creationId="{3341C3E2-22C1-85B2-8C95-91F0F9EAC0FD}"/>
          </ac:graphicFrameMkLst>
        </pc:graphicFrameChg>
        <pc:extLst>
          <p:ext xmlns:p="http://schemas.openxmlformats.org/presentationml/2006/main" uri="{D6D511B9-2390-475A-947B-AFAB55BFBCF1}">
            <pc226:cmChg xmlns:pc226="http://schemas.microsoft.com/office/powerpoint/2022/06/main/command" chg="del">
              <pc226:chgData name="Amy Stackhouse" userId="S::amy.stackhouse@elexon.co.uk::2d008526-f05b-4bf0-84db-fd9de5ebaab2" providerId="AD" clId="Web-{ECF1EDFF-1FF7-116D-E69C-2DC42747F69A}" dt="2024-04-22T22:57:03.565" v="0"/>
              <pc2:cmMkLst xmlns:pc2="http://schemas.microsoft.com/office/powerpoint/2019/9/main/command">
                <pc:docMk/>
                <pc:sldMk cId="4236664936" sldId="827"/>
                <pc2:cmMk id="{21BBB741-F705-421C-A6D3-3A1517C2A82F}"/>
              </pc2:cmMkLst>
            </pc226:cmChg>
          </p:ext>
        </pc:extLst>
      </pc:sldChg>
    </pc:docChg>
  </pc:docChgLst>
  <pc:docChgLst>
    <pc:chgData name="Amy Stackhouse" userId="S::amy.stackhouse@elexon.co.uk::2d008526-f05b-4bf0-84db-fd9de5ebaab2" providerId="AD" clId="Web-{D85F3816-3492-9B65-BEF1-3690C6CDE3B0}"/>
    <pc:docChg chg="modSld">
      <pc:chgData name="Amy Stackhouse" userId="S::amy.stackhouse@elexon.co.uk::2d008526-f05b-4bf0-84db-fd9de5ebaab2" providerId="AD" clId="Web-{D85F3816-3492-9B65-BEF1-3690C6CDE3B0}" dt="2024-04-23T19:29:51.018" v="381"/>
      <pc:docMkLst>
        <pc:docMk/>
      </pc:docMkLst>
      <pc:sldChg chg="modNotes">
        <pc:chgData name="Amy Stackhouse" userId="S::amy.stackhouse@elexon.co.uk::2d008526-f05b-4bf0-84db-fd9de5ebaab2" providerId="AD" clId="Web-{D85F3816-3492-9B65-BEF1-3690C6CDE3B0}" dt="2024-04-23T19:11:42.787" v="42"/>
        <pc:sldMkLst>
          <pc:docMk/>
          <pc:sldMk cId="2088135158" sldId="800"/>
        </pc:sldMkLst>
      </pc:sldChg>
      <pc:sldChg chg="modSp modNotes">
        <pc:chgData name="Amy Stackhouse" userId="S::amy.stackhouse@elexon.co.uk::2d008526-f05b-4bf0-84db-fd9de5ebaab2" providerId="AD" clId="Web-{D85F3816-3492-9B65-BEF1-3690C6CDE3B0}" dt="2024-04-23T19:14:50.576" v="117"/>
        <pc:sldMkLst>
          <pc:docMk/>
          <pc:sldMk cId="4079902840" sldId="801"/>
        </pc:sldMkLst>
        <pc:graphicFrameChg chg="modGraphic">
          <ac:chgData name="Amy Stackhouse" userId="S::amy.stackhouse@elexon.co.uk::2d008526-f05b-4bf0-84db-fd9de5ebaab2" providerId="AD" clId="Web-{D85F3816-3492-9B65-BEF1-3690C6CDE3B0}" dt="2024-04-23T19:13:46.901" v="95" actId="20577"/>
          <ac:graphicFrameMkLst>
            <pc:docMk/>
            <pc:sldMk cId="4079902840" sldId="801"/>
            <ac:graphicFrameMk id="87" creationId="{C795A7CF-6CEB-2C6A-05F3-5E2DC390F7D2}"/>
          </ac:graphicFrameMkLst>
        </pc:graphicFrameChg>
      </pc:sldChg>
      <pc:sldChg chg="modNotes">
        <pc:chgData name="Amy Stackhouse" userId="S::amy.stackhouse@elexon.co.uk::2d008526-f05b-4bf0-84db-fd9de5ebaab2" providerId="AD" clId="Web-{D85F3816-3492-9B65-BEF1-3690C6CDE3B0}" dt="2024-04-23T19:29:51.018" v="381"/>
        <pc:sldMkLst>
          <pc:docMk/>
          <pc:sldMk cId="2203476171" sldId="818"/>
        </pc:sldMkLst>
      </pc:sldChg>
      <pc:sldChg chg="modNotes">
        <pc:chgData name="Amy Stackhouse" userId="S::amy.stackhouse@elexon.co.uk::2d008526-f05b-4bf0-84db-fd9de5ebaab2" providerId="AD" clId="Web-{D85F3816-3492-9B65-BEF1-3690C6CDE3B0}" dt="2024-04-23T19:21:52.374" v="167"/>
        <pc:sldMkLst>
          <pc:docMk/>
          <pc:sldMk cId="1825669206" sldId="828"/>
        </pc:sldMkLst>
      </pc:sldChg>
      <pc:sldChg chg="modNotes">
        <pc:chgData name="Amy Stackhouse" userId="S::amy.stackhouse@elexon.co.uk::2d008526-f05b-4bf0-84db-fd9de5ebaab2" providerId="AD" clId="Web-{D85F3816-3492-9B65-BEF1-3690C6CDE3B0}" dt="2024-04-23T19:26:45.245" v="196"/>
        <pc:sldMkLst>
          <pc:docMk/>
          <pc:sldMk cId="770353331" sldId="829"/>
        </pc:sldMkLst>
      </pc:sldChg>
    </pc:docChg>
  </pc:docChgLst>
  <pc:docChgLst>
    <pc:chgData name="Amy Stackhouse" userId="S::amy.stackhouse@elexon.co.uk::2d008526-f05b-4bf0-84db-fd9de5ebaab2" providerId="AD" clId="Web-{3FD04433-F9AF-208D-0656-01990219081C}"/>
    <pc:docChg chg="modSld sldOrd">
      <pc:chgData name="Amy Stackhouse" userId="S::amy.stackhouse@elexon.co.uk::2d008526-f05b-4bf0-84db-fd9de5ebaab2" providerId="AD" clId="Web-{3FD04433-F9AF-208D-0656-01990219081C}" dt="2024-04-22T13:54:07.773" v="240"/>
      <pc:docMkLst>
        <pc:docMk/>
      </pc:docMkLst>
      <pc:sldChg chg="modSp">
        <pc:chgData name="Amy Stackhouse" userId="S::amy.stackhouse@elexon.co.uk::2d008526-f05b-4bf0-84db-fd9de5ebaab2" providerId="AD" clId="Web-{3FD04433-F9AF-208D-0656-01990219081C}" dt="2024-04-22T13:54:07.773" v="240"/>
        <pc:sldMkLst>
          <pc:docMk/>
          <pc:sldMk cId="2707968552" sldId="783"/>
        </pc:sldMkLst>
        <pc:graphicFrameChg chg="mod modGraphic">
          <ac:chgData name="Amy Stackhouse" userId="S::amy.stackhouse@elexon.co.uk::2d008526-f05b-4bf0-84db-fd9de5ebaab2" providerId="AD" clId="Web-{3FD04433-F9AF-208D-0656-01990219081C}" dt="2024-04-22T13:54:07.773" v="240"/>
          <ac:graphicFrameMkLst>
            <pc:docMk/>
            <pc:sldMk cId="2707968552" sldId="783"/>
            <ac:graphicFrameMk id="10" creationId="{00000000-0000-0000-0000-000000000000}"/>
          </ac:graphicFrameMkLst>
        </pc:graphicFrameChg>
      </pc:sldChg>
      <pc:sldChg chg="ord">
        <pc:chgData name="Amy Stackhouse" userId="S::amy.stackhouse@elexon.co.uk::2d008526-f05b-4bf0-84db-fd9de5ebaab2" providerId="AD" clId="Web-{3FD04433-F9AF-208D-0656-01990219081C}" dt="2024-04-22T13:53:54.663" v="222"/>
        <pc:sldMkLst>
          <pc:docMk/>
          <pc:sldMk cId="158106917" sldId="789"/>
        </pc:sldMkLst>
      </pc:sldChg>
      <pc:sldChg chg="modNotes">
        <pc:chgData name="Amy Stackhouse" userId="S::amy.stackhouse@elexon.co.uk::2d008526-f05b-4bf0-84db-fd9de5ebaab2" providerId="AD" clId="Web-{3FD04433-F9AF-208D-0656-01990219081C}" dt="2024-04-22T13:10:57.806" v="34"/>
        <pc:sldMkLst>
          <pc:docMk/>
          <pc:sldMk cId="2331165875" sldId="791"/>
        </pc:sldMkLst>
      </pc:sldChg>
      <pc:sldChg chg="modSp">
        <pc:chgData name="Amy Stackhouse" userId="S::amy.stackhouse@elexon.co.uk::2d008526-f05b-4bf0-84db-fd9de5ebaab2" providerId="AD" clId="Web-{3FD04433-F9AF-208D-0656-01990219081C}" dt="2024-04-22T13:12:47.168" v="123" actId="20577"/>
        <pc:sldMkLst>
          <pc:docMk/>
          <pc:sldMk cId="4219372832" sldId="793"/>
        </pc:sldMkLst>
        <pc:spChg chg="mod">
          <ac:chgData name="Amy Stackhouse" userId="S::amy.stackhouse@elexon.co.uk::2d008526-f05b-4bf0-84db-fd9de5ebaab2" providerId="AD" clId="Web-{3FD04433-F9AF-208D-0656-01990219081C}" dt="2024-04-22T13:12:47.168" v="123" actId="20577"/>
          <ac:spMkLst>
            <pc:docMk/>
            <pc:sldMk cId="4219372832" sldId="793"/>
            <ac:spMk id="5" creationId="{00000000-0000-0000-0000-000000000000}"/>
          </ac:spMkLst>
        </pc:spChg>
      </pc:sldChg>
      <pc:sldChg chg="addSp delSp modSp">
        <pc:chgData name="Amy Stackhouse" userId="S::amy.stackhouse@elexon.co.uk::2d008526-f05b-4bf0-84db-fd9de5ebaab2" providerId="AD" clId="Web-{3FD04433-F9AF-208D-0656-01990219081C}" dt="2024-04-22T13:30:05.411" v="202" actId="20577"/>
        <pc:sldMkLst>
          <pc:docMk/>
          <pc:sldMk cId="2088135158" sldId="800"/>
        </pc:sldMkLst>
        <pc:spChg chg="add del">
          <ac:chgData name="Amy Stackhouse" userId="S::amy.stackhouse@elexon.co.uk::2d008526-f05b-4bf0-84db-fd9de5ebaab2" providerId="AD" clId="Web-{3FD04433-F9AF-208D-0656-01990219081C}" dt="2024-04-22T13:00:05.025" v="7"/>
          <ac:spMkLst>
            <pc:docMk/>
            <pc:sldMk cId="2088135158" sldId="800"/>
            <ac:spMk id="9" creationId="{45EDBAB4-A0FE-515B-D234-0B2E425A776E}"/>
          </ac:spMkLst>
        </pc:spChg>
        <pc:graphicFrameChg chg="mod modGraphic">
          <ac:chgData name="Amy Stackhouse" userId="S::amy.stackhouse@elexon.co.uk::2d008526-f05b-4bf0-84db-fd9de5ebaab2" providerId="AD" clId="Web-{3FD04433-F9AF-208D-0656-01990219081C}" dt="2024-04-22T13:30:05.411" v="202" actId="20577"/>
          <ac:graphicFrameMkLst>
            <pc:docMk/>
            <pc:sldMk cId="2088135158" sldId="800"/>
            <ac:graphicFrameMk id="3" creationId="{00000000-0000-0000-0000-000000000000}"/>
          </ac:graphicFrameMkLst>
        </pc:graphicFrameChg>
      </pc:sldChg>
      <pc:sldChg chg="modSp">
        <pc:chgData name="Amy Stackhouse" userId="S::amy.stackhouse@elexon.co.uk::2d008526-f05b-4bf0-84db-fd9de5ebaab2" providerId="AD" clId="Web-{3FD04433-F9AF-208D-0656-01990219081C}" dt="2024-04-22T13:14:18.467" v="141" actId="20577"/>
        <pc:sldMkLst>
          <pc:docMk/>
          <pc:sldMk cId="1485791445" sldId="805"/>
        </pc:sldMkLst>
        <pc:spChg chg="mod">
          <ac:chgData name="Amy Stackhouse" userId="S::amy.stackhouse@elexon.co.uk::2d008526-f05b-4bf0-84db-fd9de5ebaab2" providerId="AD" clId="Web-{3FD04433-F9AF-208D-0656-01990219081C}" dt="2024-04-22T13:14:18.467" v="141" actId="20577"/>
          <ac:spMkLst>
            <pc:docMk/>
            <pc:sldMk cId="1485791445" sldId="805"/>
            <ac:spMk id="8" creationId="{51061A19-1DCB-FFEB-90B8-6E441C96B989}"/>
          </ac:spMkLst>
        </pc:spChg>
      </pc:sldChg>
      <pc:sldChg chg="modNotes">
        <pc:chgData name="Amy Stackhouse" userId="S::amy.stackhouse@elexon.co.uk::2d008526-f05b-4bf0-84db-fd9de5ebaab2" providerId="AD" clId="Web-{3FD04433-F9AF-208D-0656-01990219081C}" dt="2024-04-22T13:16:59.455" v="166"/>
        <pc:sldMkLst>
          <pc:docMk/>
          <pc:sldMk cId="2859084312" sldId="807"/>
        </pc:sldMkLst>
      </pc:sldChg>
      <pc:sldChg chg="modNotes">
        <pc:chgData name="Amy Stackhouse" userId="S::amy.stackhouse@elexon.co.uk::2d008526-f05b-4bf0-84db-fd9de5ebaab2" providerId="AD" clId="Web-{3FD04433-F9AF-208D-0656-01990219081C}" dt="2024-04-22T13:22:51.026" v="196"/>
        <pc:sldMkLst>
          <pc:docMk/>
          <pc:sldMk cId="1079785453" sldId="809"/>
        </pc:sldMkLst>
      </pc:sldChg>
      <pc:sldChg chg="addSp delSp modSp mod modClrScheme chgLayout modNotes">
        <pc:chgData name="Amy Stackhouse" userId="S::amy.stackhouse@elexon.co.uk::2d008526-f05b-4bf0-84db-fd9de5ebaab2" providerId="AD" clId="Web-{3FD04433-F9AF-208D-0656-01990219081C}" dt="2024-04-22T13:53:09.256" v="221"/>
        <pc:sldMkLst>
          <pc:docMk/>
          <pc:sldMk cId="2203476171" sldId="818"/>
        </pc:sldMkLst>
        <pc:spChg chg="mod">
          <ac:chgData name="Amy Stackhouse" userId="S::amy.stackhouse@elexon.co.uk::2d008526-f05b-4bf0-84db-fd9de5ebaab2" providerId="AD" clId="Web-{3FD04433-F9AF-208D-0656-01990219081C}" dt="2024-04-22T13:02:40.403" v="17"/>
          <ac:spMkLst>
            <pc:docMk/>
            <pc:sldMk cId="2203476171" sldId="818"/>
            <ac:spMk id="2" creationId="{00000000-0000-0000-0000-000000000000}"/>
          </ac:spMkLst>
        </pc:spChg>
        <pc:spChg chg="add del mod">
          <ac:chgData name="Amy Stackhouse" userId="S::amy.stackhouse@elexon.co.uk::2d008526-f05b-4bf0-84db-fd9de5ebaab2" providerId="AD" clId="Web-{3FD04433-F9AF-208D-0656-01990219081C}" dt="2024-04-22T13:02:40.403" v="17"/>
          <ac:spMkLst>
            <pc:docMk/>
            <pc:sldMk cId="2203476171" sldId="818"/>
            <ac:spMk id="3" creationId="{00000000-0000-0000-0000-000000000000}"/>
          </ac:spMkLst>
        </pc:spChg>
        <pc:spChg chg="add del mod">
          <ac:chgData name="Amy Stackhouse" userId="S::amy.stackhouse@elexon.co.uk::2d008526-f05b-4bf0-84db-fd9de5ebaab2" providerId="AD" clId="Web-{3FD04433-F9AF-208D-0656-01990219081C}" dt="2024-04-22T13:02:40.372" v="16"/>
          <ac:spMkLst>
            <pc:docMk/>
            <pc:sldMk cId="2203476171" sldId="818"/>
            <ac:spMk id="9" creationId="{31B14341-5C84-EEF7-C193-72E03043954B}"/>
          </ac:spMkLst>
        </pc:spChg>
        <pc:spChg chg="add mod">
          <ac:chgData name="Amy Stackhouse" userId="S::amy.stackhouse@elexon.co.uk::2d008526-f05b-4bf0-84db-fd9de5ebaab2" providerId="AD" clId="Web-{3FD04433-F9AF-208D-0656-01990219081C}" dt="2024-04-22T13:02:40.403" v="17"/>
          <ac:spMkLst>
            <pc:docMk/>
            <pc:sldMk cId="2203476171" sldId="818"/>
            <ac:spMk id="11" creationId="{290F2E68-0812-A679-DEC0-AD042673F47E}"/>
          </ac:spMkLst>
        </pc:spChg>
        <pc:graphicFrameChg chg="add del">
          <ac:chgData name="Amy Stackhouse" userId="S::amy.stackhouse@elexon.co.uk::2d008526-f05b-4bf0-84db-fd9de5ebaab2" providerId="AD" clId="Web-{3FD04433-F9AF-208D-0656-01990219081C}" dt="2024-04-22T13:02:40.372" v="16"/>
          <ac:graphicFrameMkLst>
            <pc:docMk/>
            <pc:sldMk cId="2203476171" sldId="818"/>
            <ac:graphicFrameMk id="5" creationId="{326A9B70-0316-745A-8FEE-91DE407E5EF0}"/>
          </ac:graphicFrameMkLst>
        </pc:graphicFrameChg>
        <pc:graphicFrameChg chg="add">
          <ac:chgData name="Amy Stackhouse" userId="S::amy.stackhouse@elexon.co.uk::2d008526-f05b-4bf0-84db-fd9de5ebaab2" providerId="AD" clId="Web-{3FD04433-F9AF-208D-0656-01990219081C}" dt="2024-04-22T13:02:40.403" v="17"/>
          <ac:graphicFrameMkLst>
            <pc:docMk/>
            <pc:sldMk cId="2203476171" sldId="818"/>
            <ac:graphicFrameMk id="12" creationId="{912F1119-4087-E2B5-085F-B0072B7B485F}"/>
          </ac:graphicFrameMkLst>
        </pc:graphicFrameChg>
        <pc:picChg chg="del">
          <ac:chgData name="Amy Stackhouse" userId="S::amy.stackhouse@elexon.co.uk::2d008526-f05b-4bf0-84db-fd9de5ebaab2" providerId="AD" clId="Web-{3FD04433-F9AF-208D-0656-01990219081C}" dt="2024-04-22T13:02:19.590" v="13"/>
          <ac:picMkLst>
            <pc:docMk/>
            <pc:sldMk cId="2203476171" sldId="818"/>
            <ac:picMk id="4" creationId="{00000000-0000-0000-0000-000000000000}"/>
          </ac:picMkLst>
        </pc:picChg>
      </pc:sldChg>
    </pc:docChg>
  </pc:docChgLst>
  <pc:docChgLst>
    <pc:chgData name="Chris Arnold" userId="S::chris.arnold@elexon.co.uk::8c6550fb-eea7-49a9-b67e-2ce5a46200ce" providerId="AD" clId="Web-{6E7FBCFA-8434-44DD-85BD-0C438B644115}"/>
    <pc:docChg chg="modSld">
      <pc:chgData name="Chris Arnold" userId="S::chris.arnold@elexon.co.uk::8c6550fb-eea7-49a9-b67e-2ce5a46200ce" providerId="AD" clId="Web-{6E7FBCFA-8434-44DD-85BD-0C438B644115}" dt="2024-04-24T09:16:51.050" v="2" actId="14100"/>
      <pc:docMkLst>
        <pc:docMk/>
      </pc:docMkLst>
      <pc:sldChg chg="modSp">
        <pc:chgData name="Chris Arnold" userId="S::chris.arnold@elexon.co.uk::8c6550fb-eea7-49a9-b67e-2ce5a46200ce" providerId="AD" clId="Web-{6E7FBCFA-8434-44DD-85BD-0C438B644115}" dt="2024-04-24T09:16:51.050" v="2" actId="14100"/>
        <pc:sldMkLst>
          <pc:docMk/>
          <pc:sldMk cId="3958889771" sldId="796"/>
        </pc:sldMkLst>
        <pc:spChg chg="mod">
          <ac:chgData name="Chris Arnold" userId="S::chris.arnold@elexon.co.uk::8c6550fb-eea7-49a9-b67e-2ce5a46200ce" providerId="AD" clId="Web-{6E7FBCFA-8434-44DD-85BD-0C438B644115}" dt="2024-04-24T09:16:51.050" v="2" actId="14100"/>
          <ac:spMkLst>
            <pc:docMk/>
            <pc:sldMk cId="3958889771" sldId="796"/>
            <ac:spMk id="3" creationId="{00000000-0000-0000-0000-000000000000}"/>
          </ac:spMkLst>
        </pc:spChg>
      </pc:sldChg>
    </pc:docChg>
  </pc:docChgLst>
  <pc:docChgLst>
    <pc:chgData name="Chris Arnold" userId="S::chris.arnold@elexon.co.uk::8c6550fb-eea7-49a9-b67e-2ce5a46200ce" providerId="AD" clId="Web-{050CFC8F-D226-4E1E-86EC-B8C29FD0B2BE}"/>
    <pc:docChg chg="modSld">
      <pc:chgData name="Chris Arnold" userId="S::chris.arnold@elexon.co.uk::8c6550fb-eea7-49a9-b67e-2ce5a46200ce" providerId="AD" clId="Web-{050CFC8F-D226-4E1E-86EC-B8C29FD0B2BE}" dt="2024-04-24T09:01:33.437" v="5" actId="20577"/>
      <pc:docMkLst>
        <pc:docMk/>
      </pc:docMkLst>
      <pc:sldChg chg="modSp">
        <pc:chgData name="Chris Arnold" userId="S::chris.arnold@elexon.co.uk::8c6550fb-eea7-49a9-b67e-2ce5a46200ce" providerId="AD" clId="Web-{050CFC8F-D226-4E1E-86EC-B8C29FD0B2BE}" dt="2024-04-24T09:01:33.437" v="5" actId="20577"/>
        <pc:sldMkLst>
          <pc:docMk/>
          <pc:sldMk cId="293529373" sldId="830"/>
        </pc:sldMkLst>
        <pc:spChg chg="mod">
          <ac:chgData name="Chris Arnold" userId="S::chris.arnold@elexon.co.uk::8c6550fb-eea7-49a9-b67e-2ce5a46200ce" providerId="AD" clId="Web-{050CFC8F-D226-4E1E-86EC-B8C29FD0B2BE}" dt="2024-04-24T09:01:33.437" v="5" actId="20577"/>
          <ac:spMkLst>
            <pc:docMk/>
            <pc:sldMk cId="293529373" sldId="830"/>
            <ac:spMk id="4" creationId="{00000000-0000-0000-0000-000000000000}"/>
          </ac:spMkLst>
        </pc:spChg>
      </pc:sldChg>
    </pc:docChg>
  </pc:docChgLst>
  <pc:docChgLst>
    <pc:chgData name="Amy Stackhouse" userId="S::amy.stackhouse@elexon.co.uk::2d008526-f05b-4bf0-84db-fd9de5ebaab2" providerId="AD" clId="Web-{233166B4-6C87-F5B5-6025-6B68D2746025}"/>
    <pc:docChg chg="addSld delSld modSld">
      <pc:chgData name="Amy Stackhouse" userId="S::amy.stackhouse@elexon.co.uk::2d008526-f05b-4bf0-84db-fd9de5ebaab2" providerId="AD" clId="Web-{233166B4-6C87-F5B5-6025-6B68D2746025}" dt="2024-04-23T16:01:07.355" v="263"/>
      <pc:docMkLst>
        <pc:docMk/>
      </pc:docMkLst>
      <pc:sldChg chg="modNotes">
        <pc:chgData name="Amy Stackhouse" userId="S::amy.stackhouse@elexon.co.uk::2d008526-f05b-4bf0-84db-fd9de5ebaab2" providerId="AD" clId="Web-{233166B4-6C87-F5B5-6025-6B68D2746025}" dt="2024-04-23T15:48:19.524" v="2"/>
        <pc:sldMkLst>
          <pc:docMk/>
          <pc:sldMk cId="2331165875" sldId="791"/>
        </pc:sldMkLst>
      </pc:sldChg>
      <pc:sldChg chg="delCm">
        <pc:chgData name="Amy Stackhouse" userId="S::amy.stackhouse@elexon.co.uk::2d008526-f05b-4bf0-84db-fd9de5ebaab2" providerId="AD" clId="Web-{233166B4-6C87-F5B5-6025-6B68D2746025}" dt="2024-04-23T16:01:07.355" v="263"/>
        <pc:sldMkLst>
          <pc:docMk/>
          <pc:sldMk cId="3958889771" sldId="796"/>
        </pc:sldMkLst>
        <pc:extLst>
          <p:ext xmlns:p="http://schemas.openxmlformats.org/presentationml/2006/main" uri="{D6D511B9-2390-475A-947B-AFAB55BFBCF1}">
            <pc226:cmChg xmlns:pc226="http://schemas.microsoft.com/office/powerpoint/2022/06/main/command" chg="del">
              <pc226:chgData name="Amy Stackhouse" userId="S::amy.stackhouse@elexon.co.uk::2d008526-f05b-4bf0-84db-fd9de5ebaab2" providerId="AD" clId="Web-{233166B4-6C87-F5B5-6025-6B68D2746025}" dt="2024-04-23T16:01:07.355" v="263"/>
              <pc2:cmMkLst xmlns:pc2="http://schemas.microsoft.com/office/powerpoint/2019/9/main/command">
                <pc:docMk/>
                <pc:sldMk cId="3958889771" sldId="796"/>
                <pc2:cmMk id="{21BBB741-F705-421C-A6D3-3A1517C2A82F}"/>
              </pc2:cmMkLst>
            </pc226:cmChg>
          </p:ext>
        </pc:extLst>
      </pc:sldChg>
      <pc:sldChg chg="modSp">
        <pc:chgData name="Amy Stackhouse" userId="S::amy.stackhouse@elexon.co.uk::2d008526-f05b-4bf0-84db-fd9de5ebaab2" providerId="AD" clId="Web-{233166B4-6C87-F5B5-6025-6B68D2746025}" dt="2024-04-23T15:55:06.542" v="204" actId="1076"/>
        <pc:sldMkLst>
          <pc:docMk/>
          <pc:sldMk cId="2088135158" sldId="800"/>
        </pc:sldMkLst>
        <pc:graphicFrameChg chg="mod modGraphic">
          <ac:chgData name="Amy Stackhouse" userId="S::amy.stackhouse@elexon.co.uk::2d008526-f05b-4bf0-84db-fd9de5ebaab2" providerId="AD" clId="Web-{233166B4-6C87-F5B5-6025-6B68D2746025}" dt="2024-04-23T15:55:01.948" v="203" actId="20577"/>
          <ac:graphicFrameMkLst>
            <pc:docMk/>
            <pc:sldMk cId="2088135158" sldId="800"/>
            <ac:graphicFrameMk id="3" creationId="{00000000-0000-0000-0000-000000000000}"/>
          </ac:graphicFrameMkLst>
        </pc:graphicFrameChg>
        <pc:picChg chg="mod">
          <ac:chgData name="Amy Stackhouse" userId="S::amy.stackhouse@elexon.co.uk::2d008526-f05b-4bf0-84db-fd9de5ebaab2" providerId="AD" clId="Web-{233166B4-6C87-F5B5-6025-6B68D2746025}" dt="2024-04-23T15:55:06.542" v="204" actId="1076"/>
          <ac:picMkLst>
            <pc:docMk/>
            <pc:sldMk cId="2088135158" sldId="800"/>
            <ac:picMk id="149" creationId="{EC62CAF8-D7F0-137D-52C7-16A4D0E87A6E}"/>
          </ac:picMkLst>
        </pc:picChg>
      </pc:sldChg>
      <pc:sldChg chg="modSp modNotes">
        <pc:chgData name="Amy Stackhouse" userId="S::amy.stackhouse@elexon.co.uk::2d008526-f05b-4bf0-84db-fd9de5ebaab2" providerId="AD" clId="Web-{233166B4-6C87-F5B5-6025-6B68D2746025}" dt="2024-04-23T15:49:41.887" v="87"/>
        <pc:sldMkLst>
          <pc:docMk/>
          <pc:sldMk cId="1079785453" sldId="809"/>
        </pc:sldMkLst>
        <pc:graphicFrameChg chg="modGraphic">
          <ac:chgData name="Amy Stackhouse" userId="S::amy.stackhouse@elexon.co.uk::2d008526-f05b-4bf0-84db-fd9de5ebaab2" providerId="AD" clId="Web-{233166B4-6C87-F5B5-6025-6B68D2746025}" dt="2024-04-23T15:49:40.590" v="86" actId="20577"/>
          <ac:graphicFrameMkLst>
            <pc:docMk/>
            <pc:sldMk cId="1079785453" sldId="809"/>
            <ac:graphicFrameMk id="4" creationId="{F3F90F24-501D-8EAC-866F-583775888CEE}"/>
          </ac:graphicFrameMkLst>
        </pc:graphicFrameChg>
      </pc:sldChg>
      <pc:sldChg chg="addSp delSp modSp del">
        <pc:chgData name="Amy Stackhouse" userId="S::amy.stackhouse@elexon.co.uk::2d008526-f05b-4bf0-84db-fd9de5ebaab2" providerId="AD" clId="Web-{233166B4-6C87-F5B5-6025-6B68D2746025}" dt="2024-04-23T16:00:57.745" v="262"/>
        <pc:sldMkLst>
          <pc:docMk/>
          <pc:sldMk cId="1473807562" sldId="812"/>
        </pc:sldMkLst>
        <pc:graphicFrameChg chg="add del mod modGraphic">
          <ac:chgData name="Amy Stackhouse" userId="S::amy.stackhouse@elexon.co.uk::2d008526-f05b-4bf0-84db-fd9de5ebaab2" providerId="AD" clId="Web-{233166B4-6C87-F5B5-6025-6B68D2746025}" dt="2024-04-23T15:55:42.856" v="206"/>
          <ac:graphicFrameMkLst>
            <pc:docMk/>
            <pc:sldMk cId="1473807562" sldId="812"/>
            <ac:graphicFrameMk id="2" creationId="{AAF6AB18-0549-0690-5641-601134EC24CC}"/>
          </ac:graphicFrameMkLst>
        </pc:graphicFrameChg>
      </pc:sldChg>
      <pc:sldChg chg="addSp modSp add replId">
        <pc:chgData name="Amy Stackhouse" userId="S::amy.stackhouse@elexon.co.uk::2d008526-f05b-4bf0-84db-fd9de5ebaab2" providerId="AD" clId="Web-{233166B4-6C87-F5B5-6025-6B68D2746025}" dt="2024-04-23T16:00:47.088" v="261" actId="1076"/>
        <pc:sldMkLst>
          <pc:docMk/>
          <pc:sldMk cId="293529373" sldId="830"/>
        </pc:sldMkLst>
        <pc:graphicFrameChg chg="mod modGraphic">
          <ac:chgData name="Amy Stackhouse" userId="S::amy.stackhouse@elexon.co.uk::2d008526-f05b-4bf0-84db-fd9de5ebaab2" providerId="AD" clId="Web-{233166B4-6C87-F5B5-6025-6B68D2746025}" dt="2024-04-23T16:00:01.195" v="254" actId="14100"/>
          <ac:graphicFrameMkLst>
            <pc:docMk/>
            <pc:sldMk cId="293529373" sldId="830"/>
            <ac:graphicFrameMk id="3" creationId="{00000000-0000-0000-0000-000000000000}"/>
          </ac:graphicFrameMkLst>
        </pc:graphicFrameChg>
        <pc:picChg chg="mod">
          <ac:chgData name="Amy Stackhouse" userId="S::amy.stackhouse@elexon.co.uk::2d008526-f05b-4bf0-84db-fd9de5ebaab2" providerId="AD" clId="Web-{233166B4-6C87-F5B5-6025-6B68D2746025}" dt="2024-04-23T16:00:04.758" v="255" actId="1076"/>
          <ac:picMkLst>
            <pc:docMk/>
            <pc:sldMk cId="293529373" sldId="830"/>
            <ac:picMk id="149" creationId="{EC62CAF8-D7F0-137D-52C7-16A4D0E87A6E}"/>
          </ac:picMkLst>
        </pc:picChg>
        <pc:picChg chg="add mod">
          <ac:chgData name="Amy Stackhouse" userId="S::amy.stackhouse@elexon.co.uk::2d008526-f05b-4bf0-84db-fd9de5ebaab2" providerId="AD" clId="Web-{233166B4-6C87-F5B5-6025-6B68D2746025}" dt="2024-04-23T16:00:47.088" v="261" actId="1076"/>
          <ac:picMkLst>
            <pc:docMk/>
            <pc:sldMk cId="293529373" sldId="830"/>
            <ac:picMk id="722" creationId="{4FB3D781-B719-0AFD-9793-D3BD430D7556}"/>
          </ac:picMkLst>
        </pc:picChg>
      </pc:sldChg>
    </pc:docChg>
  </pc:docChgLst>
  <pc:docChgLst>
    <pc:chgData name="Oliver Meggitt" userId="S::oliver.meggitt@elexon.co.uk::3a1f2fb1-f58f-4e64-85aa-13352570c6f5" providerId="AD" clId="Web-{21F15257-F5C5-43DD-A466-8D00CAB2A243}"/>
    <pc:docChg chg="modSld">
      <pc:chgData name="Oliver Meggitt" userId="S::oliver.meggitt@elexon.co.uk::3a1f2fb1-f58f-4e64-85aa-13352570c6f5" providerId="AD" clId="Web-{21F15257-F5C5-43DD-A466-8D00CAB2A243}" dt="2024-04-23T09:19:18.271" v="21" actId="20577"/>
      <pc:docMkLst>
        <pc:docMk/>
      </pc:docMkLst>
      <pc:sldChg chg="modSp">
        <pc:chgData name="Oliver Meggitt" userId="S::oliver.meggitt@elexon.co.uk::3a1f2fb1-f58f-4e64-85aa-13352570c6f5" providerId="AD" clId="Web-{21F15257-F5C5-43DD-A466-8D00CAB2A243}" dt="2024-04-23T09:19:18.271" v="21" actId="20577"/>
        <pc:sldMkLst>
          <pc:docMk/>
          <pc:sldMk cId="2859084312" sldId="807"/>
        </pc:sldMkLst>
        <pc:spChg chg="mod">
          <ac:chgData name="Oliver Meggitt" userId="S::oliver.meggitt@elexon.co.uk::3a1f2fb1-f58f-4e64-85aa-13352570c6f5" providerId="AD" clId="Web-{21F15257-F5C5-43DD-A466-8D00CAB2A243}" dt="2024-04-23T09:19:18.271" v="21" actId="20577"/>
          <ac:spMkLst>
            <pc:docMk/>
            <pc:sldMk cId="2859084312" sldId="807"/>
            <ac:spMk id="3" creationId="{71E8A5A8-293A-DC86-BD6C-EC83CB43796B}"/>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3.svg"/><Relationship Id="rId1" Type="http://schemas.openxmlformats.org/officeDocument/2006/relationships/image" Target="../media/image4.png"/><Relationship Id="rId6" Type="http://schemas.openxmlformats.org/officeDocument/2006/relationships/image" Target="../media/image17.svg"/><Relationship Id="rId5" Type="http://schemas.openxmlformats.org/officeDocument/2006/relationships/image" Target="../media/image6.png"/><Relationship Id="rId4" Type="http://schemas.openxmlformats.org/officeDocument/2006/relationships/image" Target="../media/image15.svg"/></Relationships>
</file>

<file path=ppt/diagrams/_rels/data10.xml.rels><?xml version="1.0" encoding="UTF-8" standalone="yes"?>
<Relationships xmlns="http://schemas.openxmlformats.org/package/2006/relationships"><Relationship Id="rId1" Type="http://schemas.openxmlformats.org/officeDocument/2006/relationships/hyperlink" Target="https://cmag.elexon.co.uk/change-proposals/cp364/" TargetMode="External"/></Relationships>
</file>

<file path=ppt/diagrams/_rels/data11.xml.rels><?xml version="1.0" encoding="UTF-8" standalone="yes"?>
<Relationships xmlns="http://schemas.openxmlformats.org/package/2006/relationships"><Relationship Id="rId1" Type="http://schemas.openxmlformats.org/officeDocument/2006/relationships/hyperlink" Target="https://cmag.elexon.co.uk/change-proposals/cp371/" TargetMode="External"/></Relationships>
</file>

<file path=ppt/diagrams/_rels/data12.xml.rels><?xml version="1.0" encoding="UTF-8" standalone="yes"?>
<Relationships xmlns="http://schemas.openxmlformats.org/package/2006/relationships"><Relationship Id="rId1" Type="http://schemas.openxmlformats.org/officeDocument/2006/relationships/hyperlink" Target="https://cmag.elexon.co.uk/change-proposals/cp376/" TargetMode="External"/></Relationships>
</file>

<file path=ppt/diagrams/_rels/data13.xml.rels><?xml version="1.0" encoding="UTF-8" standalone="yes"?>
<Relationships xmlns="http://schemas.openxmlformats.org/package/2006/relationships"><Relationship Id="rId1" Type="http://schemas.openxmlformats.org/officeDocument/2006/relationships/hyperlink" Target="https://cmag.elexon.co.uk/change-proposals/cp377/" TargetMode="External"/></Relationships>
</file>

<file path=ppt/diagrams/_rels/data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v.uk/government/consultations/capacity-market-2023-phase-2-proposals-and-10-year-review" TargetMode="External"/><Relationship Id="rId1" Type="http://schemas.openxmlformats.org/officeDocument/2006/relationships/hyperlink" Target="https://www.gov.uk/government/consultations/review-of-electricity-market-arrangements-rema-second-consultation" TargetMode="External"/><Relationship Id="rId6" Type="http://schemas.openxmlformats.org/officeDocument/2006/relationships/image" Target="../media/image34.svg"/><Relationship Id="rId5" Type="http://schemas.openxmlformats.org/officeDocument/2006/relationships/image" Target="../media/image17.png"/><Relationship Id="rId4" Type="http://schemas.openxmlformats.org/officeDocument/2006/relationships/image" Target="../media/image32.svg"/></Relationships>
</file>

<file path=ppt/diagrams/_rels/data15.xml.rels><?xml version="1.0" encoding="UTF-8" standalone="yes"?>
<Relationships xmlns="http://schemas.openxmlformats.org/package/2006/relationships"><Relationship Id="rId1" Type="http://schemas.openxmlformats.org/officeDocument/2006/relationships/hyperlink" Target="https://cmag.elexon.co.uk/"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svg"/><Relationship Id="rId1" Type="http://schemas.openxmlformats.org/officeDocument/2006/relationships/image" Target="../media/image11.png"/><Relationship Id="rId4" Type="http://schemas.openxmlformats.org/officeDocument/2006/relationships/image" Target="../media/image26.svg"/></Relationships>
</file>

<file path=ppt/diagrams/_rels/data5.xml.rels><?xml version="1.0" encoding="UTF-8" standalone="yes"?>
<Relationships xmlns="http://schemas.openxmlformats.org/package/2006/relationships"><Relationship Id="rId1" Type="http://schemas.openxmlformats.org/officeDocument/2006/relationships/hyperlink" Target="https://cmag.elexon.co.uk/change-proposals/cp368-cvr-publication-and-cmvrn-submission-deadlines/"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cmag.elexon.co.uk/cp/cp369-secondary-trading-with-cmu-metering-aggregation-rules/"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s://cmag.elexon.co.uk/change-proposals/cp373-aggregation-metering-and-dsr-component-reallocation-process-transfer-from-db-to-sb/" TargetMode="External"/></Relationships>
</file>

<file path=ppt/diagrams/_rels/data8.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14.png"/></Relationships>
</file>

<file path=ppt/diagrams/_rels/data9.xml.rels><?xml version="1.0" encoding="UTF-8" standalone="yes"?>
<Relationships xmlns="http://schemas.openxmlformats.org/package/2006/relationships"><Relationship Id="rId1" Type="http://schemas.openxmlformats.org/officeDocument/2006/relationships/hyperlink" Target="https://cmag.elexon.co.uk/change-proposals/cp362/"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3.svg"/><Relationship Id="rId1" Type="http://schemas.openxmlformats.org/officeDocument/2006/relationships/image" Target="../media/image4.png"/><Relationship Id="rId6" Type="http://schemas.openxmlformats.org/officeDocument/2006/relationships/image" Target="../media/image17.svg"/><Relationship Id="rId5" Type="http://schemas.openxmlformats.org/officeDocument/2006/relationships/image" Target="../media/image6.png"/><Relationship Id="rId4" Type="http://schemas.openxmlformats.org/officeDocument/2006/relationships/image" Target="../media/image15.svg"/></Relationships>
</file>

<file path=ppt/diagrams/_rels/drawing10.xml.rels><?xml version="1.0" encoding="UTF-8" standalone="yes"?>
<Relationships xmlns="http://schemas.openxmlformats.org/package/2006/relationships"><Relationship Id="rId1" Type="http://schemas.openxmlformats.org/officeDocument/2006/relationships/hyperlink" Target="https://cmag.elexon.co.uk/change-proposals/cp364/"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cmag.elexon.co.uk/change-proposals/cp371/"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cmag.elexon.co.uk/change-proposals/cp376/" TargetMode="External"/></Relationships>
</file>

<file path=ppt/diagrams/_rels/drawing13.xml.rels><?xml version="1.0" encoding="UTF-8" standalone="yes"?>
<Relationships xmlns="http://schemas.openxmlformats.org/package/2006/relationships"><Relationship Id="rId1" Type="http://schemas.openxmlformats.org/officeDocument/2006/relationships/hyperlink" Target="https://cmag.elexon.co.uk/change-proposals/cp377/" TargetMode="External"/></Relationships>
</file>

<file path=ppt/diagrams/_rels/drawing14.xml.rels><?xml version="1.0" encoding="UTF-8" standalone="yes"?>
<Relationships xmlns="http://schemas.openxmlformats.org/package/2006/relationships"><Relationship Id="rId8" Type="http://schemas.openxmlformats.org/officeDocument/2006/relationships/hyperlink" Target="https://www.gov.uk/government/consultations/capacity-market-2023-phase-2-proposals-and-10-year-review" TargetMode="External"/><Relationship Id="rId7" Type="http://schemas.openxmlformats.org/officeDocument/2006/relationships/image" Target="../media/image34.svg"/><Relationship Id="rId1" Type="http://schemas.openxmlformats.org/officeDocument/2006/relationships/image" Target="../media/image16.png"/><Relationship Id="rId6" Type="http://schemas.openxmlformats.org/officeDocument/2006/relationships/image" Target="../media/image17.png"/><Relationship Id="rId5" Type="http://schemas.openxmlformats.org/officeDocument/2006/relationships/hyperlink" Target="https://www.gov.uk/government/consultations/review-of-electricity-market-arrangements-rema-second-consultation" TargetMode="External"/><Relationship Id="rId4" Type="http://schemas.openxmlformats.org/officeDocument/2006/relationships/image" Target="../media/image32.svg"/></Relationships>
</file>

<file path=ppt/diagrams/_rels/drawing15.xml.rels><?xml version="1.0" encoding="UTF-8" standalone="yes"?>
<Relationships xmlns="http://schemas.openxmlformats.org/package/2006/relationships"><Relationship Id="rId1" Type="http://schemas.openxmlformats.org/officeDocument/2006/relationships/hyperlink" Target="https://cmag.elexon.co.uk/"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svg"/><Relationship Id="rId1" Type="http://schemas.openxmlformats.org/officeDocument/2006/relationships/image" Target="../media/image11.png"/><Relationship Id="rId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1" Type="http://schemas.openxmlformats.org/officeDocument/2006/relationships/hyperlink" Target="https://cmag.elexon.co.uk/change-proposals/cp368-cvr-publication-and-cmvrn-submission-deadlines/"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cmag.elexon.co.uk/cp/cp369-secondary-trading-with-cmu-metering-aggregation-rules/"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cmag.elexon.co.uk/change-proposals/cp373-aggregation-metering-and-dsr-component-reallocation-process-transfer-from-db-to-sb/" TargetMode="External"/></Relationships>
</file>

<file path=ppt/diagrams/_rels/drawing8.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14.png"/></Relationships>
</file>

<file path=ppt/diagrams/_rels/drawing9.xml.rels><?xml version="1.0" encoding="UTF-8" standalone="yes"?>
<Relationships xmlns="http://schemas.openxmlformats.org/package/2006/relationships"><Relationship Id="rId1" Type="http://schemas.openxmlformats.org/officeDocument/2006/relationships/hyperlink" Target="https://cmag.elexon.co.uk/change-proposals/cp362/"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43B86-94B7-4AD3-81DE-B4906CD9BEAB}"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38DAA0E7-EC4D-4254-9F79-8373D6B489EE}">
      <dgm:prSet/>
      <dgm:spPr/>
      <dgm:t>
        <a:bodyPr/>
        <a:lstStyle/>
        <a:p>
          <a:pPr>
            <a:lnSpc>
              <a:spcPct val="100000"/>
            </a:lnSpc>
          </a:pPr>
          <a:r>
            <a:rPr lang="en-US" b="0"/>
            <a:t>What CMAG does and how you can engage with CMAG</a:t>
          </a:r>
          <a:endParaRPr lang="en-GB"/>
        </a:p>
      </dgm:t>
    </dgm:pt>
    <dgm:pt modelId="{B46F1D9D-E584-4E6F-9B54-2A13DD806BE8}" type="parTrans" cxnId="{A1916138-61D2-4AB0-BCC7-8B6EFC74888E}">
      <dgm:prSet/>
      <dgm:spPr/>
      <dgm:t>
        <a:bodyPr/>
        <a:lstStyle/>
        <a:p>
          <a:endParaRPr lang="en-US"/>
        </a:p>
      </dgm:t>
    </dgm:pt>
    <dgm:pt modelId="{04754EB0-EB6A-4758-A97E-1A1B1F9CA38D}" type="sibTrans" cxnId="{A1916138-61D2-4AB0-BCC7-8B6EFC74888E}">
      <dgm:prSet/>
      <dgm:spPr/>
      <dgm:t>
        <a:bodyPr/>
        <a:lstStyle/>
        <a:p>
          <a:pPr>
            <a:lnSpc>
              <a:spcPct val="100000"/>
            </a:lnSpc>
          </a:pPr>
          <a:endParaRPr lang="en-US"/>
        </a:p>
      </dgm:t>
    </dgm:pt>
    <dgm:pt modelId="{BE6BC197-81D7-41CC-A741-242F6D6CF314}">
      <dgm:prSet/>
      <dgm:spPr/>
      <dgm:t>
        <a:bodyPr/>
        <a:lstStyle/>
        <a:p>
          <a:pPr>
            <a:lnSpc>
              <a:spcPct val="100000"/>
            </a:lnSpc>
          </a:pPr>
          <a:r>
            <a:rPr lang="en-US" b="0"/>
            <a:t>Understand how CM Rules Change Proposals are developed</a:t>
          </a:r>
          <a:endParaRPr lang="en-GB"/>
        </a:p>
      </dgm:t>
    </dgm:pt>
    <dgm:pt modelId="{1E66AB55-9B28-4A53-880F-03954C241E3B}" type="parTrans" cxnId="{C49AC1D5-9331-4A8A-A465-5DA08E2C298F}">
      <dgm:prSet/>
      <dgm:spPr/>
      <dgm:t>
        <a:bodyPr/>
        <a:lstStyle/>
        <a:p>
          <a:endParaRPr lang="en-US"/>
        </a:p>
      </dgm:t>
    </dgm:pt>
    <dgm:pt modelId="{2AE2E836-B074-43AD-B143-452CC896978B}" type="sibTrans" cxnId="{C49AC1D5-9331-4A8A-A465-5DA08E2C298F}">
      <dgm:prSet/>
      <dgm:spPr/>
      <dgm:t>
        <a:bodyPr/>
        <a:lstStyle/>
        <a:p>
          <a:pPr>
            <a:lnSpc>
              <a:spcPct val="100000"/>
            </a:lnSpc>
          </a:pPr>
          <a:endParaRPr lang="en-US"/>
        </a:p>
      </dgm:t>
    </dgm:pt>
    <dgm:pt modelId="{1A902AD3-8D95-41F8-AD3C-EF3BB0EC7C10}">
      <dgm:prSet/>
      <dgm:spPr/>
      <dgm:t>
        <a:bodyPr/>
        <a:lstStyle/>
        <a:p>
          <a:pPr>
            <a:lnSpc>
              <a:spcPct val="100000"/>
            </a:lnSpc>
          </a:pPr>
          <a:r>
            <a:rPr lang="en-US" b="0"/>
            <a:t>How does the work of CMAG fit within Ofgem processes</a:t>
          </a:r>
          <a:endParaRPr lang="en-GB"/>
        </a:p>
      </dgm:t>
    </dgm:pt>
    <dgm:pt modelId="{AB3882AB-5CB3-46D3-9E50-297E34E04606}" type="parTrans" cxnId="{2CAFD944-5063-4C24-9193-5F9D35498450}">
      <dgm:prSet/>
      <dgm:spPr/>
      <dgm:t>
        <a:bodyPr/>
        <a:lstStyle/>
        <a:p>
          <a:endParaRPr lang="en-US"/>
        </a:p>
      </dgm:t>
    </dgm:pt>
    <dgm:pt modelId="{2B334514-50C7-4708-AD0D-34F2AAD8FA82}" type="sibTrans" cxnId="{2CAFD944-5063-4C24-9193-5F9D35498450}">
      <dgm:prSet/>
      <dgm:spPr/>
      <dgm:t>
        <a:bodyPr/>
        <a:lstStyle/>
        <a:p>
          <a:pPr>
            <a:lnSpc>
              <a:spcPct val="100000"/>
            </a:lnSpc>
          </a:pPr>
          <a:endParaRPr lang="en-US"/>
        </a:p>
      </dgm:t>
    </dgm:pt>
    <dgm:pt modelId="{ACE0458D-8197-422C-A7AE-328EC9424858}">
      <dgm:prSet phldr="0"/>
      <dgm:spPr/>
      <dgm:t>
        <a:bodyPr/>
        <a:lstStyle/>
        <a:p>
          <a:pPr>
            <a:lnSpc>
              <a:spcPct val="100000"/>
            </a:lnSpc>
          </a:pPr>
          <a:r>
            <a:rPr lang="en-US">
              <a:latin typeface="Arial" panose="020B0604020202020204"/>
            </a:rPr>
            <a:t>Understand changes in the current CMAG pipeline</a:t>
          </a:r>
        </a:p>
      </dgm:t>
    </dgm:pt>
    <dgm:pt modelId="{E8FC8F7A-5FD9-4C5C-86A2-7F85090A377D}" type="parTrans" cxnId="{9ECA4B9C-2219-4BE1-9FC0-BDC5AA9C7602}">
      <dgm:prSet/>
      <dgm:spPr/>
    </dgm:pt>
    <dgm:pt modelId="{DD05D762-CC77-4D22-893F-08458BE60A0A}" type="sibTrans" cxnId="{9ECA4B9C-2219-4BE1-9FC0-BDC5AA9C7602}">
      <dgm:prSet/>
      <dgm:spPr/>
      <dgm:t>
        <a:bodyPr/>
        <a:lstStyle/>
        <a:p>
          <a:endParaRPr lang="en-US"/>
        </a:p>
      </dgm:t>
    </dgm:pt>
    <dgm:pt modelId="{0336E34A-E305-4CE2-8B30-B0CE39BEEA1D}" type="pres">
      <dgm:prSet presAssocID="{3AC43B86-94B7-4AD3-81DE-B4906CD9BEAB}" presName="root" presStyleCnt="0">
        <dgm:presLayoutVars>
          <dgm:dir/>
          <dgm:resizeHandles val="exact"/>
        </dgm:presLayoutVars>
      </dgm:prSet>
      <dgm:spPr/>
      <dgm:t>
        <a:bodyPr/>
        <a:lstStyle/>
        <a:p>
          <a:endParaRPr lang="en-US"/>
        </a:p>
      </dgm:t>
    </dgm:pt>
    <dgm:pt modelId="{AFD79528-C449-44A5-9B1D-DA8685AC883E}" type="pres">
      <dgm:prSet presAssocID="{3AC43B86-94B7-4AD3-81DE-B4906CD9BEAB}" presName="container" presStyleCnt="0">
        <dgm:presLayoutVars>
          <dgm:dir/>
          <dgm:resizeHandles val="exact"/>
        </dgm:presLayoutVars>
      </dgm:prSet>
      <dgm:spPr/>
    </dgm:pt>
    <dgm:pt modelId="{8D76330C-F806-4AFB-BAA7-1AFCC2F6AFD0}" type="pres">
      <dgm:prSet presAssocID="{38DAA0E7-EC4D-4254-9F79-8373D6B489EE}" presName="compNode" presStyleCnt="0"/>
      <dgm:spPr/>
    </dgm:pt>
    <dgm:pt modelId="{F4AA712E-742E-4BEA-BA1A-6DFC7B4C7854}" type="pres">
      <dgm:prSet presAssocID="{38DAA0E7-EC4D-4254-9F79-8373D6B489EE}" presName="iconBgRect" presStyleLbl="bgShp" presStyleIdx="0" presStyleCnt="4"/>
      <dgm:spPr/>
    </dgm:pt>
    <dgm:pt modelId="{F8843487-4BA6-410E-859B-6116BB78CFD6}" type="pres">
      <dgm:prSet presAssocID="{38DAA0E7-EC4D-4254-9F79-8373D6B489E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460A83D4-82A1-4D40-9D12-E41BE5C6D9FB}" type="pres">
      <dgm:prSet presAssocID="{38DAA0E7-EC4D-4254-9F79-8373D6B489EE}" presName="spaceRect" presStyleCnt="0"/>
      <dgm:spPr/>
    </dgm:pt>
    <dgm:pt modelId="{2CCCCD54-D8E9-484F-A01C-336F8F1C73EE}" type="pres">
      <dgm:prSet presAssocID="{38DAA0E7-EC4D-4254-9F79-8373D6B489EE}" presName="textRect" presStyleLbl="revTx" presStyleIdx="0" presStyleCnt="4">
        <dgm:presLayoutVars>
          <dgm:chMax val="1"/>
          <dgm:chPref val="1"/>
        </dgm:presLayoutVars>
      </dgm:prSet>
      <dgm:spPr/>
      <dgm:t>
        <a:bodyPr/>
        <a:lstStyle/>
        <a:p>
          <a:endParaRPr lang="en-US"/>
        </a:p>
      </dgm:t>
    </dgm:pt>
    <dgm:pt modelId="{8A1D9CE0-C6A2-4154-A9C3-1F414D9A4680}" type="pres">
      <dgm:prSet presAssocID="{04754EB0-EB6A-4758-A97E-1A1B1F9CA38D}" presName="sibTrans" presStyleLbl="sibTrans2D1" presStyleIdx="0" presStyleCnt="0"/>
      <dgm:spPr/>
      <dgm:t>
        <a:bodyPr/>
        <a:lstStyle/>
        <a:p>
          <a:endParaRPr lang="en-US"/>
        </a:p>
      </dgm:t>
    </dgm:pt>
    <dgm:pt modelId="{852B71DE-C62B-4F4F-A820-719DF8723C68}" type="pres">
      <dgm:prSet presAssocID="{BE6BC197-81D7-41CC-A741-242F6D6CF314}" presName="compNode" presStyleCnt="0"/>
      <dgm:spPr/>
    </dgm:pt>
    <dgm:pt modelId="{C497C438-142A-41C2-91E3-83852FBAF0A2}" type="pres">
      <dgm:prSet presAssocID="{BE6BC197-81D7-41CC-A741-242F6D6CF314}" presName="iconBgRect" presStyleLbl="bgShp" presStyleIdx="1" presStyleCnt="4"/>
      <dgm:spPr/>
    </dgm:pt>
    <dgm:pt modelId="{35614BA4-7C12-4262-94E4-16A686A66720}" type="pres">
      <dgm:prSet presAssocID="{BE6BC197-81D7-41CC-A741-242F6D6CF3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74F194CB-6C7B-44A6-BB69-D04FE635FEBB}" type="pres">
      <dgm:prSet presAssocID="{BE6BC197-81D7-41CC-A741-242F6D6CF314}" presName="spaceRect" presStyleCnt="0"/>
      <dgm:spPr/>
    </dgm:pt>
    <dgm:pt modelId="{53043B3B-8F84-401F-BE8E-17914D30C5C1}" type="pres">
      <dgm:prSet presAssocID="{BE6BC197-81D7-41CC-A741-242F6D6CF314}" presName="textRect" presStyleLbl="revTx" presStyleIdx="1" presStyleCnt="4">
        <dgm:presLayoutVars>
          <dgm:chMax val="1"/>
          <dgm:chPref val="1"/>
        </dgm:presLayoutVars>
      </dgm:prSet>
      <dgm:spPr/>
      <dgm:t>
        <a:bodyPr/>
        <a:lstStyle/>
        <a:p>
          <a:endParaRPr lang="en-US"/>
        </a:p>
      </dgm:t>
    </dgm:pt>
    <dgm:pt modelId="{373AA45C-9FEE-461F-9386-F80FD70BD455}" type="pres">
      <dgm:prSet presAssocID="{2AE2E836-B074-43AD-B143-452CC896978B}" presName="sibTrans" presStyleLbl="sibTrans2D1" presStyleIdx="0" presStyleCnt="0"/>
      <dgm:spPr/>
      <dgm:t>
        <a:bodyPr/>
        <a:lstStyle/>
        <a:p>
          <a:endParaRPr lang="en-US"/>
        </a:p>
      </dgm:t>
    </dgm:pt>
    <dgm:pt modelId="{798E4B8B-097D-4096-815C-0926B86062E6}" type="pres">
      <dgm:prSet presAssocID="{1A902AD3-8D95-41F8-AD3C-EF3BB0EC7C10}" presName="compNode" presStyleCnt="0"/>
      <dgm:spPr/>
    </dgm:pt>
    <dgm:pt modelId="{3923303C-A318-44F5-ACDF-2118B39CA416}" type="pres">
      <dgm:prSet presAssocID="{1A902AD3-8D95-41F8-AD3C-EF3BB0EC7C10}" presName="iconBgRect" presStyleLbl="bgShp" presStyleIdx="2" presStyleCnt="4"/>
      <dgm:spPr/>
    </dgm:pt>
    <dgm:pt modelId="{BE01F38F-5036-4529-88B5-22E9B2D02E48}" type="pres">
      <dgm:prSet presAssocID="{1A902AD3-8D95-41F8-AD3C-EF3BB0EC7C1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lipboard with solid fill"/>
        </a:ext>
      </dgm:extLst>
    </dgm:pt>
    <dgm:pt modelId="{F23B386F-90ED-4732-832E-6AFE19ECDCA7}" type="pres">
      <dgm:prSet presAssocID="{1A902AD3-8D95-41F8-AD3C-EF3BB0EC7C10}" presName="spaceRect" presStyleCnt="0"/>
      <dgm:spPr/>
    </dgm:pt>
    <dgm:pt modelId="{7E082B20-871A-4731-8241-4C4F9983D960}" type="pres">
      <dgm:prSet presAssocID="{1A902AD3-8D95-41F8-AD3C-EF3BB0EC7C10}" presName="textRect" presStyleLbl="revTx" presStyleIdx="2" presStyleCnt="4">
        <dgm:presLayoutVars>
          <dgm:chMax val="1"/>
          <dgm:chPref val="1"/>
        </dgm:presLayoutVars>
      </dgm:prSet>
      <dgm:spPr/>
      <dgm:t>
        <a:bodyPr/>
        <a:lstStyle/>
        <a:p>
          <a:endParaRPr lang="en-US"/>
        </a:p>
      </dgm:t>
    </dgm:pt>
    <dgm:pt modelId="{49226833-DDB3-49A2-85AE-9A872D5288EA}" type="pres">
      <dgm:prSet presAssocID="{2B334514-50C7-4708-AD0D-34F2AAD8FA82}" presName="sibTrans" presStyleLbl="sibTrans2D1" presStyleIdx="0" presStyleCnt="0"/>
      <dgm:spPr/>
      <dgm:t>
        <a:bodyPr/>
        <a:lstStyle/>
        <a:p>
          <a:endParaRPr lang="en-US"/>
        </a:p>
      </dgm:t>
    </dgm:pt>
    <dgm:pt modelId="{33B01408-4B29-4AE3-8A36-C5B8B794F61B}" type="pres">
      <dgm:prSet presAssocID="{ACE0458D-8197-422C-A7AE-328EC9424858}" presName="compNode" presStyleCnt="0"/>
      <dgm:spPr/>
    </dgm:pt>
    <dgm:pt modelId="{140086B0-7B3D-4094-B9C5-D7844967F961}" type="pres">
      <dgm:prSet presAssocID="{ACE0458D-8197-422C-A7AE-328EC9424858}" presName="iconBgRect" presStyleLbl="bgShp" presStyleIdx="3" presStyleCnt="4"/>
      <dgm:spPr/>
    </dgm:pt>
    <dgm:pt modelId="{87E870F8-93A3-4044-BBCC-DB9279B54EE5}" type="pres">
      <dgm:prSet presAssocID="{ACE0458D-8197-422C-A7AE-328EC9424858}"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evron arrows with solid fill"/>
        </a:ext>
      </dgm:extLst>
    </dgm:pt>
    <dgm:pt modelId="{2FC705B1-99C3-4924-88F9-5D70E489E234}" type="pres">
      <dgm:prSet presAssocID="{ACE0458D-8197-422C-A7AE-328EC9424858}" presName="spaceRect" presStyleCnt="0"/>
      <dgm:spPr/>
    </dgm:pt>
    <dgm:pt modelId="{C326B7C9-8F2B-4061-9F2C-CF36D4C22C36}" type="pres">
      <dgm:prSet presAssocID="{ACE0458D-8197-422C-A7AE-328EC9424858}" presName="textRect" presStyleLbl="revTx" presStyleIdx="3" presStyleCnt="4">
        <dgm:presLayoutVars>
          <dgm:chMax val="1"/>
          <dgm:chPref val="1"/>
        </dgm:presLayoutVars>
      </dgm:prSet>
      <dgm:spPr/>
      <dgm:t>
        <a:bodyPr/>
        <a:lstStyle/>
        <a:p>
          <a:endParaRPr lang="en-US"/>
        </a:p>
      </dgm:t>
    </dgm:pt>
  </dgm:ptLst>
  <dgm:cxnLst>
    <dgm:cxn modelId="{A0971A29-74F4-4951-9B00-A09E1C214780}" type="presOf" srcId="{3AC43B86-94B7-4AD3-81DE-B4906CD9BEAB}" destId="{0336E34A-E305-4CE2-8B30-B0CE39BEEA1D}" srcOrd="0" destOrd="0" presId="urn:microsoft.com/office/officeart/2018/2/layout/IconCircleList"/>
    <dgm:cxn modelId="{0A836A4D-83E5-49F5-B925-9367EDC4D013}" type="presOf" srcId="{2B334514-50C7-4708-AD0D-34F2AAD8FA82}" destId="{49226833-DDB3-49A2-85AE-9A872D5288EA}" srcOrd="0" destOrd="0" presId="urn:microsoft.com/office/officeart/2018/2/layout/IconCircleList"/>
    <dgm:cxn modelId="{A2674A0D-A01C-4F21-9F44-55B244CCF604}" type="presOf" srcId="{ACE0458D-8197-422C-A7AE-328EC9424858}" destId="{C326B7C9-8F2B-4061-9F2C-CF36D4C22C36}" srcOrd="0" destOrd="0" presId="urn:microsoft.com/office/officeart/2018/2/layout/IconCircleList"/>
    <dgm:cxn modelId="{A1916138-61D2-4AB0-BCC7-8B6EFC74888E}" srcId="{3AC43B86-94B7-4AD3-81DE-B4906CD9BEAB}" destId="{38DAA0E7-EC4D-4254-9F79-8373D6B489EE}" srcOrd="0" destOrd="0" parTransId="{B46F1D9D-E584-4E6F-9B54-2A13DD806BE8}" sibTransId="{04754EB0-EB6A-4758-A97E-1A1B1F9CA38D}"/>
    <dgm:cxn modelId="{98B2CA42-9EDD-4B08-863F-B81DE70BA8DF}" type="presOf" srcId="{BE6BC197-81D7-41CC-A741-242F6D6CF314}" destId="{53043B3B-8F84-401F-BE8E-17914D30C5C1}" srcOrd="0" destOrd="0" presId="urn:microsoft.com/office/officeart/2018/2/layout/IconCircleList"/>
    <dgm:cxn modelId="{ECB1DA2D-9A25-4412-A17B-23E8BAA44FFA}" type="presOf" srcId="{38DAA0E7-EC4D-4254-9F79-8373D6B489EE}" destId="{2CCCCD54-D8E9-484F-A01C-336F8F1C73EE}" srcOrd="0" destOrd="0" presId="urn:microsoft.com/office/officeart/2018/2/layout/IconCircleList"/>
    <dgm:cxn modelId="{C010F689-C072-4A99-87C8-38268E5106D1}" type="presOf" srcId="{04754EB0-EB6A-4758-A97E-1A1B1F9CA38D}" destId="{8A1D9CE0-C6A2-4154-A9C3-1F414D9A4680}" srcOrd="0" destOrd="0" presId="urn:microsoft.com/office/officeart/2018/2/layout/IconCircleList"/>
    <dgm:cxn modelId="{9ECA4B9C-2219-4BE1-9FC0-BDC5AA9C7602}" srcId="{3AC43B86-94B7-4AD3-81DE-B4906CD9BEAB}" destId="{ACE0458D-8197-422C-A7AE-328EC9424858}" srcOrd="3" destOrd="0" parTransId="{E8FC8F7A-5FD9-4C5C-86A2-7F85090A377D}" sibTransId="{DD05D762-CC77-4D22-893F-08458BE60A0A}"/>
    <dgm:cxn modelId="{2CAFD944-5063-4C24-9193-5F9D35498450}" srcId="{3AC43B86-94B7-4AD3-81DE-B4906CD9BEAB}" destId="{1A902AD3-8D95-41F8-AD3C-EF3BB0EC7C10}" srcOrd="2" destOrd="0" parTransId="{AB3882AB-5CB3-46D3-9E50-297E34E04606}" sibTransId="{2B334514-50C7-4708-AD0D-34F2AAD8FA82}"/>
    <dgm:cxn modelId="{0027BD4C-11C3-4E32-96EF-436B4E3FC9CE}" type="presOf" srcId="{1A902AD3-8D95-41F8-AD3C-EF3BB0EC7C10}" destId="{7E082B20-871A-4731-8241-4C4F9983D960}" srcOrd="0" destOrd="0" presId="urn:microsoft.com/office/officeart/2018/2/layout/IconCircleList"/>
    <dgm:cxn modelId="{C49AC1D5-9331-4A8A-A465-5DA08E2C298F}" srcId="{3AC43B86-94B7-4AD3-81DE-B4906CD9BEAB}" destId="{BE6BC197-81D7-41CC-A741-242F6D6CF314}" srcOrd="1" destOrd="0" parTransId="{1E66AB55-9B28-4A53-880F-03954C241E3B}" sibTransId="{2AE2E836-B074-43AD-B143-452CC896978B}"/>
    <dgm:cxn modelId="{9D47A2DB-364E-4FFC-AE9F-209E6C6C5F1E}" type="presOf" srcId="{2AE2E836-B074-43AD-B143-452CC896978B}" destId="{373AA45C-9FEE-461F-9386-F80FD70BD455}" srcOrd="0" destOrd="0" presId="urn:microsoft.com/office/officeart/2018/2/layout/IconCircleList"/>
    <dgm:cxn modelId="{48C803C6-B002-4050-8DD5-E23E2571FF27}" type="presParOf" srcId="{0336E34A-E305-4CE2-8B30-B0CE39BEEA1D}" destId="{AFD79528-C449-44A5-9B1D-DA8685AC883E}" srcOrd="0" destOrd="0" presId="urn:microsoft.com/office/officeart/2018/2/layout/IconCircleList"/>
    <dgm:cxn modelId="{5B52473C-9804-49AF-9F9F-D4E5B8F6D683}" type="presParOf" srcId="{AFD79528-C449-44A5-9B1D-DA8685AC883E}" destId="{8D76330C-F806-4AFB-BAA7-1AFCC2F6AFD0}" srcOrd="0" destOrd="0" presId="urn:microsoft.com/office/officeart/2018/2/layout/IconCircleList"/>
    <dgm:cxn modelId="{12BCEFD1-5DB2-4096-AFEF-C1E06CD98DAB}" type="presParOf" srcId="{8D76330C-F806-4AFB-BAA7-1AFCC2F6AFD0}" destId="{F4AA712E-742E-4BEA-BA1A-6DFC7B4C7854}" srcOrd="0" destOrd="0" presId="urn:microsoft.com/office/officeart/2018/2/layout/IconCircleList"/>
    <dgm:cxn modelId="{19668A27-5A02-4C6E-B4CE-1A8C3C88BDF2}" type="presParOf" srcId="{8D76330C-F806-4AFB-BAA7-1AFCC2F6AFD0}" destId="{F8843487-4BA6-410E-859B-6116BB78CFD6}" srcOrd="1" destOrd="0" presId="urn:microsoft.com/office/officeart/2018/2/layout/IconCircleList"/>
    <dgm:cxn modelId="{D61935A0-F1F3-4F37-B902-2C973B1E8ABE}" type="presParOf" srcId="{8D76330C-F806-4AFB-BAA7-1AFCC2F6AFD0}" destId="{460A83D4-82A1-4D40-9D12-E41BE5C6D9FB}" srcOrd="2" destOrd="0" presId="urn:microsoft.com/office/officeart/2018/2/layout/IconCircleList"/>
    <dgm:cxn modelId="{E946EF50-4CF1-431C-BC07-66415C8ED47F}" type="presParOf" srcId="{8D76330C-F806-4AFB-BAA7-1AFCC2F6AFD0}" destId="{2CCCCD54-D8E9-484F-A01C-336F8F1C73EE}" srcOrd="3" destOrd="0" presId="urn:microsoft.com/office/officeart/2018/2/layout/IconCircleList"/>
    <dgm:cxn modelId="{13EF5FB0-D8BC-4084-A62C-B63C401A7319}" type="presParOf" srcId="{AFD79528-C449-44A5-9B1D-DA8685AC883E}" destId="{8A1D9CE0-C6A2-4154-A9C3-1F414D9A4680}" srcOrd="1" destOrd="0" presId="urn:microsoft.com/office/officeart/2018/2/layout/IconCircleList"/>
    <dgm:cxn modelId="{C1B5211E-9BA7-4C50-9871-F042926CEC57}" type="presParOf" srcId="{AFD79528-C449-44A5-9B1D-DA8685AC883E}" destId="{852B71DE-C62B-4F4F-A820-719DF8723C68}" srcOrd="2" destOrd="0" presId="urn:microsoft.com/office/officeart/2018/2/layout/IconCircleList"/>
    <dgm:cxn modelId="{890DB2B4-EC65-4AB1-BD5E-1A250BD74C15}" type="presParOf" srcId="{852B71DE-C62B-4F4F-A820-719DF8723C68}" destId="{C497C438-142A-41C2-91E3-83852FBAF0A2}" srcOrd="0" destOrd="0" presId="urn:microsoft.com/office/officeart/2018/2/layout/IconCircleList"/>
    <dgm:cxn modelId="{2B705AA4-1C20-4411-9588-3AECC126E49D}" type="presParOf" srcId="{852B71DE-C62B-4F4F-A820-719DF8723C68}" destId="{35614BA4-7C12-4262-94E4-16A686A66720}" srcOrd="1" destOrd="0" presId="urn:microsoft.com/office/officeart/2018/2/layout/IconCircleList"/>
    <dgm:cxn modelId="{BB9A95E5-F8D4-4B54-B818-F3DF9C42D2B9}" type="presParOf" srcId="{852B71DE-C62B-4F4F-A820-719DF8723C68}" destId="{74F194CB-6C7B-44A6-BB69-D04FE635FEBB}" srcOrd="2" destOrd="0" presId="urn:microsoft.com/office/officeart/2018/2/layout/IconCircleList"/>
    <dgm:cxn modelId="{06EE7688-0DCB-4129-9CDC-9E43749CBB07}" type="presParOf" srcId="{852B71DE-C62B-4F4F-A820-719DF8723C68}" destId="{53043B3B-8F84-401F-BE8E-17914D30C5C1}" srcOrd="3" destOrd="0" presId="urn:microsoft.com/office/officeart/2018/2/layout/IconCircleList"/>
    <dgm:cxn modelId="{B19C8AC8-4AF4-4598-9271-421A0A7373C8}" type="presParOf" srcId="{AFD79528-C449-44A5-9B1D-DA8685AC883E}" destId="{373AA45C-9FEE-461F-9386-F80FD70BD455}" srcOrd="3" destOrd="0" presId="urn:microsoft.com/office/officeart/2018/2/layout/IconCircleList"/>
    <dgm:cxn modelId="{0368BE5A-C8F4-4AE2-97CB-F5B9634D90AD}" type="presParOf" srcId="{AFD79528-C449-44A5-9B1D-DA8685AC883E}" destId="{798E4B8B-097D-4096-815C-0926B86062E6}" srcOrd="4" destOrd="0" presId="urn:microsoft.com/office/officeart/2018/2/layout/IconCircleList"/>
    <dgm:cxn modelId="{95EAA211-72DF-4F4B-8FC8-6213215107BA}" type="presParOf" srcId="{798E4B8B-097D-4096-815C-0926B86062E6}" destId="{3923303C-A318-44F5-ACDF-2118B39CA416}" srcOrd="0" destOrd="0" presId="urn:microsoft.com/office/officeart/2018/2/layout/IconCircleList"/>
    <dgm:cxn modelId="{5319C932-A402-4877-892B-70C4593E35D2}" type="presParOf" srcId="{798E4B8B-097D-4096-815C-0926B86062E6}" destId="{BE01F38F-5036-4529-88B5-22E9B2D02E48}" srcOrd="1" destOrd="0" presId="urn:microsoft.com/office/officeart/2018/2/layout/IconCircleList"/>
    <dgm:cxn modelId="{0C19FBB2-4851-40C7-9CF4-FF4C9E1FAFFB}" type="presParOf" srcId="{798E4B8B-097D-4096-815C-0926B86062E6}" destId="{F23B386F-90ED-4732-832E-6AFE19ECDCA7}" srcOrd="2" destOrd="0" presId="urn:microsoft.com/office/officeart/2018/2/layout/IconCircleList"/>
    <dgm:cxn modelId="{62530737-1E47-4671-830D-43AE1AD0DCD4}" type="presParOf" srcId="{798E4B8B-097D-4096-815C-0926B86062E6}" destId="{7E082B20-871A-4731-8241-4C4F9983D960}" srcOrd="3" destOrd="0" presId="urn:microsoft.com/office/officeart/2018/2/layout/IconCircleList"/>
    <dgm:cxn modelId="{C320A288-0DE7-48E5-8A34-23E3F876C55B}" type="presParOf" srcId="{AFD79528-C449-44A5-9B1D-DA8685AC883E}" destId="{49226833-DDB3-49A2-85AE-9A872D5288EA}" srcOrd="5" destOrd="0" presId="urn:microsoft.com/office/officeart/2018/2/layout/IconCircleList"/>
    <dgm:cxn modelId="{09470095-5068-4893-833D-4FD0A5969CA5}" type="presParOf" srcId="{AFD79528-C449-44A5-9B1D-DA8685AC883E}" destId="{33B01408-4B29-4AE3-8A36-C5B8B794F61B}" srcOrd="6" destOrd="0" presId="urn:microsoft.com/office/officeart/2018/2/layout/IconCircleList"/>
    <dgm:cxn modelId="{F332FD0D-0ABD-411C-9218-3BF547317162}" type="presParOf" srcId="{33B01408-4B29-4AE3-8A36-C5B8B794F61B}" destId="{140086B0-7B3D-4094-B9C5-D7844967F961}" srcOrd="0" destOrd="0" presId="urn:microsoft.com/office/officeart/2018/2/layout/IconCircleList"/>
    <dgm:cxn modelId="{FC538A95-19C2-4E34-AC0A-64979D347293}" type="presParOf" srcId="{33B01408-4B29-4AE3-8A36-C5B8B794F61B}" destId="{87E870F8-93A3-4044-BBCC-DB9279B54EE5}" srcOrd="1" destOrd="0" presId="urn:microsoft.com/office/officeart/2018/2/layout/IconCircleList"/>
    <dgm:cxn modelId="{D869EC60-505B-440B-9B11-4BB8921CA562}" type="presParOf" srcId="{33B01408-4B29-4AE3-8A36-C5B8B794F61B}" destId="{2FC705B1-99C3-4924-88F9-5D70E489E234}" srcOrd="2" destOrd="0" presId="urn:microsoft.com/office/officeart/2018/2/layout/IconCircleList"/>
    <dgm:cxn modelId="{F50FF80E-ED3C-49CB-B5B0-55B376AF95B8}" type="presParOf" srcId="{33B01408-4B29-4AE3-8A36-C5B8B794F61B}" destId="{C326B7C9-8F2B-4061-9F2C-CF36D4C22C3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7FD7BD-C9F4-4B48-9702-8244596597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2A3ECD7-1623-43CD-BF50-E41EB8D39026}">
      <dgm:prSet phldrT="[Text]" phldr="0"/>
      <dgm:spPr/>
      <dgm:t>
        <a:bodyPr/>
        <a:lstStyle/>
        <a:p>
          <a:r>
            <a:rPr lang="en-GB">
              <a:latin typeface="Arial" panose="020B0604020202020204"/>
            </a:rPr>
            <a:t>Issue</a:t>
          </a:r>
          <a:endParaRPr lang="en-GB"/>
        </a:p>
      </dgm:t>
    </dgm:pt>
    <dgm:pt modelId="{6537DEC0-97C3-47F6-912F-66895513C5DE}" type="parTrans" cxnId="{F632D2DC-35D5-45AB-B3B7-E8CAC34E3DA3}">
      <dgm:prSet/>
      <dgm:spPr/>
      <dgm:t>
        <a:bodyPr/>
        <a:lstStyle/>
        <a:p>
          <a:endParaRPr lang="en-GB"/>
        </a:p>
      </dgm:t>
    </dgm:pt>
    <dgm:pt modelId="{06EC10FD-7494-4C92-BB2D-35EF3F2B12B6}" type="sibTrans" cxnId="{F632D2DC-35D5-45AB-B3B7-E8CAC34E3DA3}">
      <dgm:prSet/>
      <dgm:spPr/>
      <dgm:t>
        <a:bodyPr/>
        <a:lstStyle/>
        <a:p>
          <a:endParaRPr lang="en-GB"/>
        </a:p>
      </dgm:t>
    </dgm:pt>
    <dgm:pt modelId="{8D555E16-E593-46DE-85BD-87769A5EF0F1}">
      <dgm:prSet phldrT="[Text]" phldr="0"/>
      <dgm:spPr/>
      <dgm:t>
        <a:bodyPr/>
        <a:lstStyle/>
        <a:p>
          <a:r>
            <a:rPr lang="en-GB">
              <a:latin typeface="Arial" panose="020B0604020202020204"/>
            </a:rPr>
            <a:t>Solution</a:t>
          </a:r>
          <a:endParaRPr lang="en-GB"/>
        </a:p>
      </dgm:t>
    </dgm:pt>
    <dgm:pt modelId="{7F8DD0D0-A95B-4BF4-9501-DB1AA5416A90}" type="parTrans" cxnId="{6AFEF4D0-055A-4F78-9D66-435682CCA12D}">
      <dgm:prSet/>
      <dgm:spPr/>
      <dgm:t>
        <a:bodyPr/>
        <a:lstStyle/>
        <a:p>
          <a:endParaRPr lang="en-GB"/>
        </a:p>
      </dgm:t>
    </dgm:pt>
    <dgm:pt modelId="{5A7FB9A4-9372-438C-AE69-A36853388C75}" type="sibTrans" cxnId="{6AFEF4D0-055A-4F78-9D66-435682CCA12D}">
      <dgm:prSet/>
      <dgm:spPr/>
      <dgm:t>
        <a:bodyPr/>
        <a:lstStyle/>
        <a:p>
          <a:endParaRPr lang="en-GB"/>
        </a:p>
      </dgm:t>
    </dgm:pt>
    <dgm:pt modelId="{1DB972BC-0DAD-4E3F-92B8-7E8E952433D9}">
      <dgm:prSet phldrT="[Text]" phldr="0"/>
      <dgm:spPr/>
      <dgm:t>
        <a:bodyPr/>
        <a:lstStyle/>
        <a:p>
          <a:pPr rtl="0"/>
          <a:r>
            <a:rPr lang="en-GB"/>
            <a:t>This proposal seeks to allow secondary trading for a Delivery Year from the conclusion of the relevant T-4 auction, rather than the conclusion of the relevant T-1 auction.</a:t>
          </a:r>
        </a:p>
      </dgm:t>
    </dgm:pt>
    <dgm:pt modelId="{5C473FD1-5BA4-4BEF-9AED-AA93B9B1E508}" type="parTrans" cxnId="{8F88F998-EEA0-4B4D-9690-59C4226D009D}">
      <dgm:prSet/>
      <dgm:spPr/>
      <dgm:t>
        <a:bodyPr/>
        <a:lstStyle/>
        <a:p>
          <a:endParaRPr lang="en-GB"/>
        </a:p>
      </dgm:t>
    </dgm:pt>
    <dgm:pt modelId="{E5047C2A-F25E-4292-AE3B-7BAB539D3189}" type="sibTrans" cxnId="{8F88F998-EEA0-4B4D-9690-59C4226D009D}">
      <dgm:prSet/>
      <dgm:spPr/>
      <dgm:t>
        <a:bodyPr/>
        <a:lstStyle/>
        <a:p>
          <a:endParaRPr lang="en-GB"/>
        </a:p>
      </dgm:t>
    </dgm:pt>
    <dgm:pt modelId="{7EB1D2FE-2129-4227-BE58-B8035AA09BFA}">
      <dgm:prSet phldr="0"/>
      <dgm:spPr/>
      <dgm:t>
        <a:bodyPr/>
        <a:lstStyle/>
        <a:p>
          <a:pPr rtl="0"/>
          <a:r>
            <a:rPr lang="en-GB">
              <a:latin typeface="Arial" panose="020B0604020202020204"/>
            </a:rPr>
            <a:t>Impacts and Benefits</a:t>
          </a:r>
        </a:p>
      </dgm:t>
    </dgm:pt>
    <dgm:pt modelId="{3A693ACD-AEF4-4FE8-B8E3-3B393A31997A}" type="parTrans" cxnId="{AAFBDFCE-928B-4B38-9EA5-AE752BB4CF22}">
      <dgm:prSet/>
      <dgm:spPr/>
      <dgm:t>
        <a:bodyPr/>
        <a:lstStyle/>
        <a:p>
          <a:endParaRPr lang="en-US"/>
        </a:p>
      </dgm:t>
    </dgm:pt>
    <dgm:pt modelId="{FF52E858-4220-4694-9104-409EE9F46863}" type="sibTrans" cxnId="{AAFBDFCE-928B-4B38-9EA5-AE752BB4CF22}">
      <dgm:prSet/>
      <dgm:spPr/>
      <dgm:t>
        <a:bodyPr/>
        <a:lstStyle/>
        <a:p>
          <a:endParaRPr lang="en-GB"/>
        </a:p>
      </dgm:t>
    </dgm:pt>
    <dgm:pt modelId="{8734A5F5-E647-444E-98EA-11B55EE26A0D}">
      <dgm:prSet phldr="0"/>
      <dgm:spPr/>
      <dgm:t>
        <a:bodyPr/>
        <a:lstStyle/>
        <a:p>
          <a:pPr>
            <a:lnSpc>
              <a:spcPct val="100000"/>
            </a:lnSpc>
          </a:pPr>
          <a:r>
            <a:rPr lang="en-GB"/>
            <a:t>Under the current Rules, the terms for secondary trades can be agreed between Parties in advance, but cannot be executed or officially recognised by the Delivery Body until the conclusion of the T-1 auction for the relevant Delivery Year. This means that the target capacity set for the T-1 auction does not take account of any potential secondary trades which could occur ahead of the Delivery Year.</a:t>
          </a:r>
          <a:endParaRPr lang="en-GB">
            <a:latin typeface="Arial" panose="020B0604020202020204"/>
          </a:endParaRPr>
        </a:p>
      </dgm:t>
    </dgm:pt>
    <dgm:pt modelId="{7B8FC5BB-0C0D-4C92-B42B-09C7FB5FC466}" type="parTrans" cxnId="{3F8440A3-68FC-4B2F-BF79-81A1CF403193}">
      <dgm:prSet/>
      <dgm:spPr/>
      <dgm:t>
        <a:bodyPr/>
        <a:lstStyle/>
        <a:p>
          <a:endParaRPr lang="en-US"/>
        </a:p>
      </dgm:t>
    </dgm:pt>
    <dgm:pt modelId="{D6351E4C-464D-4CB0-AC63-2F85B12339E0}" type="sibTrans" cxnId="{3F8440A3-68FC-4B2F-BF79-81A1CF403193}">
      <dgm:prSet/>
      <dgm:spPr/>
      <dgm:t>
        <a:bodyPr/>
        <a:lstStyle/>
        <a:p>
          <a:endParaRPr lang="en-GB"/>
        </a:p>
      </dgm:t>
    </dgm:pt>
    <dgm:pt modelId="{99427A7F-61F1-44C5-8D63-89928C6C3455}">
      <dgm:prSet phldr="0"/>
      <dgm:spPr/>
      <dgm:t>
        <a:bodyPr/>
        <a:lstStyle/>
        <a:p>
          <a:pPr rtl="0"/>
          <a:r>
            <a:rPr lang="en-GB">
              <a:latin typeface="Arial" panose="020B0604020202020204"/>
            </a:rPr>
            <a:t>Recommendation</a:t>
          </a:r>
        </a:p>
      </dgm:t>
    </dgm:pt>
    <dgm:pt modelId="{7F14DC85-88BD-4A13-857D-4503E7EEFA93}" type="parTrans" cxnId="{1D2B6B4B-25E0-43ED-AA20-9E4CFAB2B76E}">
      <dgm:prSet/>
      <dgm:spPr/>
      <dgm:t>
        <a:bodyPr/>
        <a:lstStyle/>
        <a:p>
          <a:endParaRPr lang="en-US"/>
        </a:p>
      </dgm:t>
    </dgm:pt>
    <dgm:pt modelId="{D9A92BBF-4FBB-4C67-A769-C11B53B13A6C}" type="sibTrans" cxnId="{1D2B6B4B-25E0-43ED-AA20-9E4CFAB2B76E}">
      <dgm:prSet/>
      <dgm:spPr/>
      <dgm:t>
        <a:bodyPr/>
        <a:lstStyle/>
        <a:p>
          <a:endParaRPr lang="en-GB"/>
        </a:p>
      </dgm:t>
    </dgm:pt>
    <dgm:pt modelId="{14EF8A30-152F-4461-A983-B88DFBB0E6D7}">
      <dgm:prSet phldr="0"/>
      <dgm:spPr/>
      <dgm:t>
        <a:bodyPr/>
        <a:lstStyle/>
        <a:p>
          <a:pPr algn="l" rtl="0"/>
          <a:r>
            <a:rPr lang="en-GB"/>
            <a:t>Capacity Providers that wish to participate in secondary trading</a:t>
          </a:r>
          <a:endParaRPr lang="en-GB">
            <a:solidFill>
              <a:srgbClr val="00008B"/>
            </a:solidFill>
            <a:latin typeface="Arial" panose="020B0604020202020204"/>
          </a:endParaRPr>
        </a:p>
      </dgm:t>
    </dgm:pt>
    <dgm:pt modelId="{E3D5E44E-26EE-4F09-BA90-83F4FB7FECC1}" type="parTrans" cxnId="{A7D4B956-E547-40ED-89C2-B3204500AB08}">
      <dgm:prSet/>
      <dgm:spPr/>
      <dgm:t>
        <a:bodyPr/>
        <a:lstStyle/>
        <a:p>
          <a:endParaRPr lang="en-US"/>
        </a:p>
      </dgm:t>
    </dgm:pt>
    <dgm:pt modelId="{D936FDB9-0F0C-44FC-8FC9-1B08C173A53D}" type="sibTrans" cxnId="{A7D4B956-E547-40ED-89C2-B3204500AB08}">
      <dgm:prSet/>
      <dgm:spPr/>
      <dgm:t>
        <a:bodyPr/>
        <a:lstStyle/>
        <a:p>
          <a:endParaRPr lang="en-GB"/>
        </a:p>
      </dgm:t>
    </dgm:pt>
    <dgm:pt modelId="{105D5B2B-EB6B-4460-A5C5-74A28E0B4545}">
      <dgm:prSet phldr="0"/>
      <dgm:spPr/>
      <dgm:t>
        <a:bodyPr/>
        <a:lstStyle/>
        <a:p>
          <a:pPr rtl="0"/>
          <a:r>
            <a:rPr lang="en-GB">
              <a:hlinkClick xmlns:r="http://schemas.openxmlformats.org/officeDocument/2006/relationships" r:id="rId1"/>
            </a:rPr>
            <a:t>CP364 ‘Allow Secondary Trading from T-4’ </a:t>
          </a:r>
          <a:r>
            <a:rPr lang="en-GB"/>
            <a:t>is currently with Ofgem, the CMAG recommended implementation of this Change Proposal.</a:t>
          </a:r>
          <a:r>
            <a:rPr lang="en-GB">
              <a:solidFill>
                <a:srgbClr val="00008B"/>
              </a:solidFill>
              <a:latin typeface="Arial" panose="020B0604020202020204"/>
            </a:rPr>
            <a:t> </a:t>
          </a:r>
          <a:endParaRPr lang="en-GB">
            <a:latin typeface="Arial" panose="020B0604020202020204"/>
          </a:endParaRPr>
        </a:p>
      </dgm:t>
    </dgm:pt>
    <dgm:pt modelId="{5EA0EB61-B8F2-411E-8DFC-C1C274FC5B53}" type="parTrans" cxnId="{D8DC389D-714D-4986-80C6-F3AAFD487B49}">
      <dgm:prSet/>
      <dgm:spPr/>
      <dgm:t>
        <a:bodyPr/>
        <a:lstStyle/>
        <a:p>
          <a:endParaRPr lang="en-US"/>
        </a:p>
      </dgm:t>
    </dgm:pt>
    <dgm:pt modelId="{866158CD-2362-4A61-8D13-3BEBDA9981F0}" type="sibTrans" cxnId="{D8DC389D-714D-4986-80C6-F3AAFD487B49}">
      <dgm:prSet/>
      <dgm:spPr/>
      <dgm:t>
        <a:bodyPr/>
        <a:lstStyle/>
        <a:p>
          <a:endParaRPr lang="en-GB"/>
        </a:p>
      </dgm:t>
    </dgm:pt>
    <dgm:pt modelId="{CEE4FE0B-EDB5-4B5F-BF2A-FD946C2CE829}">
      <dgm:prSet/>
      <dgm:spPr/>
      <dgm:t>
        <a:bodyPr/>
        <a:lstStyle/>
        <a:p>
          <a:endParaRPr lang="en-US"/>
        </a:p>
      </dgm:t>
    </dgm:pt>
    <dgm:pt modelId="{EEE82FF4-61F3-45B7-AA33-B7D64BE0CFE0}" type="parTrans" cxnId="{6C99CB12-6F74-412B-B40C-00A31FA47476}">
      <dgm:prSet/>
      <dgm:spPr/>
      <dgm:t>
        <a:bodyPr/>
        <a:lstStyle/>
        <a:p>
          <a:endParaRPr lang="en-US"/>
        </a:p>
      </dgm:t>
    </dgm:pt>
    <dgm:pt modelId="{9A2C7D21-065D-4256-86BC-B7047E9BC1BB}" type="sibTrans" cxnId="{6C99CB12-6F74-412B-B40C-00A31FA47476}">
      <dgm:prSet/>
      <dgm:spPr/>
      <dgm:t>
        <a:bodyPr/>
        <a:lstStyle/>
        <a:p>
          <a:endParaRPr lang="en-US"/>
        </a:p>
      </dgm:t>
    </dgm:pt>
    <dgm:pt modelId="{6E4D646C-D08D-4D0B-8C84-FEF81267C567}">
      <dgm:prSet/>
      <dgm:spPr/>
      <dgm:t>
        <a:bodyPr/>
        <a:lstStyle/>
        <a:p>
          <a:r>
            <a:rPr lang="en-US"/>
            <a:t>This Proposal does not allow Transferees who accept secondary trades after the T-4 but before T-1 the ability to enter the T-1 Auctions for the Delivery Year</a:t>
          </a:r>
          <a:endParaRPr lang="en-GB"/>
        </a:p>
      </dgm:t>
    </dgm:pt>
    <dgm:pt modelId="{DAED69C3-1EE1-4A67-AAC8-325655CE0033}" type="parTrans" cxnId="{414AF08C-9DFE-4CB7-A6F6-B64F0EE1C5FF}">
      <dgm:prSet/>
      <dgm:spPr/>
      <dgm:t>
        <a:bodyPr/>
        <a:lstStyle/>
        <a:p>
          <a:endParaRPr lang="en-US"/>
        </a:p>
      </dgm:t>
    </dgm:pt>
    <dgm:pt modelId="{D85981FB-33EB-4C45-ADB4-336AEACCDCD5}" type="sibTrans" cxnId="{414AF08C-9DFE-4CB7-A6F6-B64F0EE1C5FF}">
      <dgm:prSet/>
      <dgm:spPr/>
      <dgm:t>
        <a:bodyPr/>
        <a:lstStyle/>
        <a:p>
          <a:endParaRPr lang="en-US"/>
        </a:p>
      </dgm:t>
    </dgm:pt>
    <dgm:pt modelId="{E01E3A09-490A-42D4-8D66-3E6A755B9F40}">
      <dgm:prSet phldr="0"/>
      <dgm:spPr/>
      <dgm:t>
        <a:bodyPr/>
        <a:lstStyle/>
        <a:p>
          <a:pPr algn="l" rtl="0"/>
          <a:r>
            <a:rPr lang="en-US">
              <a:solidFill>
                <a:srgbClr val="00008B"/>
              </a:solidFill>
              <a:latin typeface="Arial" panose="020B0604020202020204"/>
            </a:rPr>
            <a:t>Benefits to consumers as the risks associated with possible over procurement of capacity is reduced </a:t>
          </a:r>
          <a:endParaRPr lang="en-GB">
            <a:solidFill>
              <a:srgbClr val="00008B"/>
            </a:solidFill>
            <a:latin typeface="Arial" panose="020B0604020202020204"/>
          </a:endParaRPr>
        </a:p>
      </dgm:t>
    </dgm:pt>
    <dgm:pt modelId="{89A8C23F-3498-4DCF-9450-CE967936EF24}" type="parTrans" cxnId="{B9CD6905-63D3-43F8-92A0-A1DFF69163B8}">
      <dgm:prSet/>
      <dgm:spPr/>
    </dgm:pt>
    <dgm:pt modelId="{FAF19332-6E91-469E-9D12-8B57E7AB3B74}" type="sibTrans" cxnId="{B9CD6905-63D3-43F8-92A0-A1DFF69163B8}">
      <dgm:prSet/>
      <dgm:spPr/>
    </dgm:pt>
    <dgm:pt modelId="{FA7128B3-BDF5-4C26-A8D3-BE9C88F4A958}" type="pres">
      <dgm:prSet presAssocID="{8C7FD7BD-C9F4-4B48-9702-82445965975F}" presName="linear" presStyleCnt="0">
        <dgm:presLayoutVars>
          <dgm:dir/>
          <dgm:animLvl val="lvl"/>
          <dgm:resizeHandles val="exact"/>
        </dgm:presLayoutVars>
      </dgm:prSet>
      <dgm:spPr/>
      <dgm:t>
        <a:bodyPr/>
        <a:lstStyle/>
        <a:p>
          <a:endParaRPr lang="en-US"/>
        </a:p>
      </dgm:t>
    </dgm:pt>
    <dgm:pt modelId="{FD10D68C-67AF-43EE-886A-8ADA5DC234FB}" type="pres">
      <dgm:prSet presAssocID="{72A3ECD7-1623-43CD-BF50-E41EB8D39026}" presName="parentLin" presStyleCnt="0"/>
      <dgm:spPr/>
    </dgm:pt>
    <dgm:pt modelId="{557B5A30-3586-4E9B-9601-7DE9EA8D48DE}" type="pres">
      <dgm:prSet presAssocID="{72A3ECD7-1623-43CD-BF50-E41EB8D39026}" presName="parentLeftMargin" presStyleLbl="node1" presStyleIdx="0" presStyleCnt="4"/>
      <dgm:spPr/>
      <dgm:t>
        <a:bodyPr/>
        <a:lstStyle/>
        <a:p>
          <a:endParaRPr lang="en-US"/>
        </a:p>
      </dgm:t>
    </dgm:pt>
    <dgm:pt modelId="{1E0BB702-FEB3-4294-B40F-6BB9E0737BAA}" type="pres">
      <dgm:prSet presAssocID="{72A3ECD7-1623-43CD-BF50-E41EB8D39026}" presName="parentText" presStyleLbl="node1" presStyleIdx="0" presStyleCnt="4">
        <dgm:presLayoutVars>
          <dgm:chMax val="0"/>
          <dgm:bulletEnabled val="1"/>
        </dgm:presLayoutVars>
      </dgm:prSet>
      <dgm:spPr/>
      <dgm:t>
        <a:bodyPr/>
        <a:lstStyle/>
        <a:p>
          <a:endParaRPr lang="en-US"/>
        </a:p>
      </dgm:t>
    </dgm:pt>
    <dgm:pt modelId="{6436D373-1B80-463F-B95E-EAA3625FBBD7}" type="pres">
      <dgm:prSet presAssocID="{72A3ECD7-1623-43CD-BF50-E41EB8D39026}" presName="negativeSpace" presStyleCnt="0"/>
      <dgm:spPr/>
    </dgm:pt>
    <dgm:pt modelId="{FB6185F5-5142-4E52-803B-837C0836213C}" type="pres">
      <dgm:prSet presAssocID="{72A3ECD7-1623-43CD-BF50-E41EB8D39026}" presName="childText" presStyleLbl="conFgAcc1" presStyleIdx="0" presStyleCnt="4">
        <dgm:presLayoutVars>
          <dgm:bulletEnabled val="1"/>
        </dgm:presLayoutVars>
      </dgm:prSet>
      <dgm:spPr/>
      <dgm:t>
        <a:bodyPr/>
        <a:lstStyle/>
        <a:p>
          <a:endParaRPr lang="en-US"/>
        </a:p>
      </dgm:t>
    </dgm:pt>
    <dgm:pt modelId="{4A86ED6B-66AB-4B4F-B0D3-E0A042075A2F}" type="pres">
      <dgm:prSet presAssocID="{06EC10FD-7494-4C92-BB2D-35EF3F2B12B6}" presName="spaceBetweenRectangles" presStyleCnt="0"/>
      <dgm:spPr/>
    </dgm:pt>
    <dgm:pt modelId="{DC701CCA-58AD-4DB6-877B-5A9E0B911ED2}" type="pres">
      <dgm:prSet presAssocID="{8D555E16-E593-46DE-85BD-87769A5EF0F1}" presName="parentLin" presStyleCnt="0"/>
      <dgm:spPr/>
    </dgm:pt>
    <dgm:pt modelId="{F592630F-1A1D-47FD-9E23-23A61F938756}" type="pres">
      <dgm:prSet presAssocID="{8D555E16-E593-46DE-85BD-87769A5EF0F1}" presName="parentLeftMargin" presStyleLbl="node1" presStyleIdx="0" presStyleCnt="4"/>
      <dgm:spPr/>
      <dgm:t>
        <a:bodyPr/>
        <a:lstStyle/>
        <a:p>
          <a:endParaRPr lang="en-US"/>
        </a:p>
      </dgm:t>
    </dgm:pt>
    <dgm:pt modelId="{065A069D-8B75-4BA2-8EAA-BFB07A5E3DD4}" type="pres">
      <dgm:prSet presAssocID="{8D555E16-E593-46DE-85BD-87769A5EF0F1}" presName="parentText" presStyleLbl="node1" presStyleIdx="1" presStyleCnt="4">
        <dgm:presLayoutVars>
          <dgm:chMax val="0"/>
          <dgm:bulletEnabled val="1"/>
        </dgm:presLayoutVars>
      </dgm:prSet>
      <dgm:spPr/>
      <dgm:t>
        <a:bodyPr/>
        <a:lstStyle/>
        <a:p>
          <a:endParaRPr lang="en-US"/>
        </a:p>
      </dgm:t>
    </dgm:pt>
    <dgm:pt modelId="{D070C8BA-5883-4437-BAA8-C5D8E252B894}" type="pres">
      <dgm:prSet presAssocID="{8D555E16-E593-46DE-85BD-87769A5EF0F1}" presName="negativeSpace" presStyleCnt="0"/>
      <dgm:spPr/>
    </dgm:pt>
    <dgm:pt modelId="{BFD54D56-5F66-4E55-A014-F5CA5B623F8C}" type="pres">
      <dgm:prSet presAssocID="{8D555E16-E593-46DE-85BD-87769A5EF0F1}" presName="childText" presStyleLbl="conFgAcc1" presStyleIdx="1" presStyleCnt="4">
        <dgm:presLayoutVars>
          <dgm:bulletEnabled val="1"/>
        </dgm:presLayoutVars>
      </dgm:prSet>
      <dgm:spPr/>
      <dgm:t>
        <a:bodyPr/>
        <a:lstStyle/>
        <a:p>
          <a:endParaRPr lang="en-US"/>
        </a:p>
      </dgm:t>
    </dgm:pt>
    <dgm:pt modelId="{C7B83290-A5F9-41EB-BF6F-A59B92F59418}" type="pres">
      <dgm:prSet presAssocID="{5A7FB9A4-9372-438C-AE69-A36853388C75}" presName="spaceBetweenRectangles" presStyleCnt="0"/>
      <dgm:spPr/>
    </dgm:pt>
    <dgm:pt modelId="{D94ECD98-78E6-43F6-A731-7BE43C83DD20}" type="pres">
      <dgm:prSet presAssocID="{7EB1D2FE-2129-4227-BE58-B8035AA09BFA}" presName="parentLin" presStyleCnt="0"/>
      <dgm:spPr/>
    </dgm:pt>
    <dgm:pt modelId="{10276EC6-9AE5-42A0-805A-B94C7A19DDFB}" type="pres">
      <dgm:prSet presAssocID="{7EB1D2FE-2129-4227-BE58-B8035AA09BFA}" presName="parentLeftMargin" presStyleLbl="node1" presStyleIdx="1" presStyleCnt="4"/>
      <dgm:spPr/>
      <dgm:t>
        <a:bodyPr/>
        <a:lstStyle/>
        <a:p>
          <a:endParaRPr lang="en-US"/>
        </a:p>
      </dgm:t>
    </dgm:pt>
    <dgm:pt modelId="{0A874995-AB96-44F3-B80C-C5068705DAB2}" type="pres">
      <dgm:prSet presAssocID="{7EB1D2FE-2129-4227-BE58-B8035AA09BFA}" presName="parentText" presStyleLbl="node1" presStyleIdx="2" presStyleCnt="4">
        <dgm:presLayoutVars>
          <dgm:chMax val="0"/>
          <dgm:bulletEnabled val="1"/>
        </dgm:presLayoutVars>
      </dgm:prSet>
      <dgm:spPr/>
      <dgm:t>
        <a:bodyPr/>
        <a:lstStyle/>
        <a:p>
          <a:endParaRPr lang="en-US"/>
        </a:p>
      </dgm:t>
    </dgm:pt>
    <dgm:pt modelId="{BB169530-8721-4C00-A90E-C60AFC35AD5A}" type="pres">
      <dgm:prSet presAssocID="{7EB1D2FE-2129-4227-BE58-B8035AA09BFA}" presName="negativeSpace" presStyleCnt="0"/>
      <dgm:spPr/>
    </dgm:pt>
    <dgm:pt modelId="{3700B336-3516-43A4-A9EF-357FD46376EB}" type="pres">
      <dgm:prSet presAssocID="{7EB1D2FE-2129-4227-BE58-B8035AA09BFA}" presName="childText" presStyleLbl="conFgAcc1" presStyleIdx="2" presStyleCnt="4">
        <dgm:presLayoutVars>
          <dgm:bulletEnabled val="1"/>
        </dgm:presLayoutVars>
      </dgm:prSet>
      <dgm:spPr/>
      <dgm:t>
        <a:bodyPr/>
        <a:lstStyle/>
        <a:p>
          <a:endParaRPr lang="en-US"/>
        </a:p>
      </dgm:t>
    </dgm:pt>
    <dgm:pt modelId="{60764ACA-2B12-417C-8630-747A6B11CA4B}" type="pres">
      <dgm:prSet presAssocID="{FF52E858-4220-4694-9104-409EE9F46863}" presName="spaceBetweenRectangles" presStyleCnt="0"/>
      <dgm:spPr/>
    </dgm:pt>
    <dgm:pt modelId="{0B90375B-91CC-49D8-8369-FE75EAD1DEB7}" type="pres">
      <dgm:prSet presAssocID="{99427A7F-61F1-44C5-8D63-89928C6C3455}" presName="parentLin" presStyleCnt="0"/>
      <dgm:spPr/>
    </dgm:pt>
    <dgm:pt modelId="{D3C15D0D-8F48-48C7-9976-BFA03C37E5D3}" type="pres">
      <dgm:prSet presAssocID="{99427A7F-61F1-44C5-8D63-89928C6C3455}" presName="parentLeftMargin" presStyleLbl="node1" presStyleIdx="2" presStyleCnt="4"/>
      <dgm:spPr/>
      <dgm:t>
        <a:bodyPr/>
        <a:lstStyle/>
        <a:p>
          <a:endParaRPr lang="en-US"/>
        </a:p>
      </dgm:t>
    </dgm:pt>
    <dgm:pt modelId="{0C71177E-3636-443C-BF0B-A727FBE52CB7}" type="pres">
      <dgm:prSet presAssocID="{99427A7F-61F1-44C5-8D63-89928C6C3455}" presName="parentText" presStyleLbl="node1" presStyleIdx="3" presStyleCnt="4">
        <dgm:presLayoutVars>
          <dgm:chMax val="0"/>
          <dgm:bulletEnabled val="1"/>
        </dgm:presLayoutVars>
      </dgm:prSet>
      <dgm:spPr/>
      <dgm:t>
        <a:bodyPr/>
        <a:lstStyle/>
        <a:p>
          <a:endParaRPr lang="en-US"/>
        </a:p>
      </dgm:t>
    </dgm:pt>
    <dgm:pt modelId="{507F09C9-5826-4F65-926F-A67E210A775F}" type="pres">
      <dgm:prSet presAssocID="{99427A7F-61F1-44C5-8D63-89928C6C3455}" presName="negativeSpace" presStyleCnt="0"/>
      <dgm:spPr/>
    </dgm:pt>
    <dgm:pt modelId="{A8B6FD74-1144-4FD0-A1E6-73B4B1DBA72C}" type="pres">
      <dgm:prSet presAssocID="{99427A7F-61F1-44C5-8D63-89928C6C3455}" presName="childText" presStyleLbl="conFgAcc1" presStyleIdx="3" presStyleCnt="4">
        <dgm:presLayoutVars>
          <dgm:bulletEnabled val="1"/>
        </dgm:presLayoutVars>
      </dgm:prSet>
      <dgm:spPr/>
      <dgm:t>
        <a:bodyPr/>
        <a:lstStyle/>
        <a:p>
          <a:endParaRPr lang="en-US"/>
        </a:p>
      </dgm:t>
    </dgm:pt>
  </dgm:ptLst>
  <dgm:cxnLst>
    <dgm:cxn modelId="{78877ED2-5C34-4F06-A210-72731954F09D}" type="presOf" srcId="{CEE4FE0B-EDB5-4B5F-BF2A-FD946C2CE829}" destId="{BFD54D56-5F66-4E55-A014-F5CA5B623F8C}" srcOrd="0" destOrd="1" presId="urn:microsoft.com/office/officeart/2005/8/layout/list1"/>
    <dgm:cxn modelId="{E935E07E-A180-4E04-A607-329B0F7D2711}" type="presOf" srcId="{72A3ECD7-1623-43CD-BF50-E41EB8D39026}" destId="{1E0BB702-FEB3-4294-B40F-6BB9E0737BAA}" srcOrd="1" destOrd="0" presId="urn:microsoft.com/office/officeart/2005/8/layout/list1"/>
    <dgm:cxn modelId="{85D96474-C11A-46B2-B425-D91C25F37426}" type="presOf" srcId="{8734A5F5-E647-444E-98EA-11B55EE26A0D}" destId="{FB6185F5-5142-4E52-803B-837C0836213C}" srcOrd="0" destOrd="0" presId="urn:microsoft.com/office/officeart/2005/8/layout/list1"/>
    <dgm:cxn modelId="{6AFEF4D0-055A-4F78-9D66-435682CCA12D}" srcId="{8C7FD7BD-C9F4-4B48-9702-82445965975F}" destId="{8D555E16-E593-46DE-85BD-87769A5EF0F1}" srcOrd="1" destOrd="0" parTransId="{7F8DD0D0-A95B-4BF4-9501-DB1AA5416A90}" sibTransId="{5A7FB9A4-9372-438C-AE69-A36853388C75}"/>
    <dgm:cxn modelId="{3F8440A3-68FC-4B2F-BF79-81A1CF403193}" srcId="{72A3ECD7-1623-43CD-BF50-E41EB8D39026}" destId="{8734A5F5-E647-444E-98EA-11B55EE26A0D}" srcOrd="0" destOrd="0" parTransId="{7B8FC5BB-0C0D-4C92-B42B-09C7FB5FC466}" sibTransId="{D6351E4C-464D-4CB0-AC63-2F85B12339E0}"/>
    <dgm:cxn modelId="{6E3DEC36-AF71-4A7C-8F55-1DA90C304676}" type="presOf" srcId="{7EB1D2FE-2129-4227-BE58-B8035AA09BFA}" destId="{10276EC6-9AE5-42A0-805A-B94C7A19DDFB}" srcOrd="0" destOrd="0" presId="urn:microsoft.com/office/officeart/2005/8/layout/list1"/>
    <dgm:cxn modelId="{6749E702-0199-4649-A868-CCF914002C81}" type="presOf" srcId="{72A3ECD7-1623-43CD-BF50-E41EB8D39026}" destId="{557B5A30-3586-4E9B-9601-7DE9EA8D48DE}" srcOrd="0" destOrd="0" presId="urn:microsoft.com/office/officeart/2005/8/layout/list1"/>
    <dgm:cxn modelId="{53AE5527-49D7-4D2B-AEFF-BE7AF076EF90}" type="presOf" srcId="{8D555E16-E593-46DE-85BD-87769A5EF0F1}" destId="{F592630F-1A1D-47FD-9E23-23A61F938756}" srcOrd="0" destOrd="0" presId="urn:microsoft.com/office/officeart/2005/8/layout/list1"/>
    <dgm:cxn modelId="{D9C01BFC-2B30-4C97-9C99-FC2B188694D9}" type="presOf" srcId="{99427A7F-61F1-44C5-8D63-89928C6C3455}" destId="{0C71177E-3636-443C-BF0B-A727FBE52CB7}" srcOrd="1" destOrd="0" presId="urn:microsoft.com/office/officeart/2005/8/layout/list1"/>
    <dgm:cxn modelId="{32857926-3513-426F-BDEE-70FD5FC15C31}" type="presOf" srcId="{1DB972BC-0DAD-4E3F-92B8-7E8E952433D9}" destId="{BFD54D56-5F66-4E55-A014-F5CA5B623F8C}" srcOrd="0" destOrd="0" presId="urn:microsoft.com/office/officeart/2005/8/layout/list1"/>
    <dgm:cxn modelId="{98A294BD-B2A7-49FE-979C-E04D1D14D694}" type="presOf" srcId="{99427A7F-61F1-44C5-8D63-89928C6C3455}" destId="{D3C15D0D-8F48-48C7-9976-BFA03C37E5D3}" srcOrd="0" destOrd="0" presId="urn:microsoft.com/office/officeart/2005/8/layout/list1"/>
    <dgm:cxn modelId="{F632D2DC-35D5-45AB-B3B7-E8CAC34E3DA3}" srcId="{8C7FD7BD-C9F4-4B48-9702-82445965975F}" destId="{72A3ECD7-1623-43CD-BF50-E41EB8D39026}" srcOrd="0" destOrd="0" parTransId="{6537DEC0-97C3-47F6-912F-66895513C5DE}" sibTransId="{06EC10FD-7494-4C92-BB2D-35EF3F2B12B6}"/>
    <dgm:cxn modelId="{1D2B6B4B-25E0-43ED-AA20-9E4CFAB2B76E}" srcId="{8C7FD7BD-C9F4-4B48-9702-82445965975F}" destId="{99427A7F-61F1-44C5-8D63-89928C6C3455}" srcOrd="3" destOrd="0" parTransId="{7F14DC85-88BD-4A13-857D-4503E7EEFA93}" sibTransId="{D9A92BBF-4FBB-4C67-A769-C11B53B13A6C}"/>
    <dgm:cxn modelId="{AAFBDFCE-928B-4B38-9EA5-AE752BB4CF22}" srcId="{8C7FD7BD-C9F4-4B48-9702-82445965975F}" destId="{7EB1D2FE-2129-4227-BE58-B8035AA09BFA}" srcOrd="2" destOrd="0" parTransId="{3A693ACD-AEF4-4FE8-B8E3-3B393A31997A}" sibTransId="{FF52E858-4220-4694-9104-409EE9F46863}"/>
    <dgm:cxn modelId="{B9CD6905-63D3-43F8-92A0-A1DFF69163B8}" srcId="{7EB1D2FE-2129-4227-BE58-B8035AA09BFA}" destId="{E01E3A09-490A-42D4-8D66-3E6A755B9F40}" srcOrd="1" destOrd="0" parTransId="{89A8C23F-3498-4DCF-9450-CE967936EF24}" sibTransId="{FAF19332-6E91-469E-9D12-8B57E7AB3B74}"/>
    <dgm:cxn modelId="{8F88F998-EEA0-4B4D-9690-59C4226D009D}" srcId="{8D555E16-E593-46DE-85BD-87769A5EF0F1}" destId="{1DB972BC-0DAD-4E3F-92B8-7E8E952433D9}" srcOrd="0" destOrd="0" parTransId="{5C473FD1-5BA4-4BEF-9AED-AA93B9B1E508}" sibTransId="{E5047C2A-F25E-4292-AE3B-7BAB539D3189}"/>
    <dgm:cxn modelId="{414AF08C-9DFE-4CB7-A6F6-B64F0EE1C5FF}" srcId="{8D555E16-E593-46DE-85BD-87769A5EF0F1}" destId="{6E4D646C-D08D-4D0B-8C84-FEF81267C567}" srcOrd="2" destOrd="0" parTransId="{DAED69C3-1EE1-4A67-AAC8-325655CE0033}" sibTransId="{D85981FB-33EB-4C45-ADB4-336AEACCDCD5}"/>
    <dgm:cxn modelId="{A7D4B956-E547-40ED-89C2-B3204500AB08}" srcId="{7EB1D2FE-2129-4227-BE58-B8035AA09BFA}" destId="{14EF8A30-152F-4461-A983-B88DFBB0E6D7}" srcOrd="0" destOrd="0" parTransId="{E3D5E44E-26EE-4F09-BA90-83F4FB7FECC1}" sibTransId="{D936FDB9-0F0C-44FC-8FC9-1B08C173A53D}"/>
    <dgm:cxn modelId="{B4D7A8CD-80DA-4C1A-970E-675B6193DE00}" type="presOf" srcId="{14EF8A30-152F-4461-A983-B88DFBB0E6D7}" destId="{3700B336-3516-43A4-A9EF-357FD46376EB}" srcOrd="0" destOrd="0" presId="urn:microsoft.com/office/officeart/2005/8/layout/list1"/>
    <dgm:cxn modelId="{2A329BAF-FC1A-4DFC-A90C-3D33CA29CF2C}" type="presOf" srcId="{8D555E16-E593-46DE-85BD-87769A5EF0F1}" destId="{065A069D-8B75-4BA2-8EAA-BFB07A5E3DD4}" srcOrd="1" destOrd="0" presId="urn:microsoft.com/office/officeart/2005/8/layout/list1"/>
    <dgm:cxn modelId="{1DF2FCE7-8983-4C5C-A06F-11091533534C}" type="presOf" srcId="{105D5B2B-EB6B-4460-A5C5-74A28E0B4545}" destId="{A8B6FD74-1144-4FD0-A1E6-73B4B1DBA72C}" srcOrd="0" destOrd="0" presId="urn:microsoft.com/office/officeart/2005/8/layout/list1"/>
    <dgm:cxn modelId="{C9D18295-9DC8-444C-8D9D-3276E825C333}" type="presOf" srcId="{7EB1D2FE-2129-4227-BE58-B8035AA09BFA}" destId="{0A874995-AB96-44F3-B80C-C5068705DAB2}" srcOrd="1" destOrd="0" presId="urn:microsoft.com/office/officeart/2005/8/layout/list1"/>
    <dgm:cxn modelId="{D8DC389D-714D-4986-80C6-F3AAFD487B49}" srcId="{99427A7F-61F1-44C5-8D63-89928C6C3455}" destId="{105D5B2B-EB6B-4460-A5C5-74A28E0B4545}" srcOrd="0" destOrd="0" parTransId="{5EA0EB61-B8F2-411E-8DFC-C1C274FC5B53}" sibTransId="{866158CD-2362-4A61-8D13-3BEBDA9981F0}"/>
    <dgm:cxn modelId="{AB362C12-EC76-4F57-A9A7-DE735B7190D4}" type="presOf" srcId="{8C7FD7BD-C9F4-4B48-9702-82445965975F}" destId="{FA7128B3-BDF5-4C26-A8D3-BE9C88F4A958}" srcOrd="0" destOrd="0" presId="urn:microsoft.com/office/officeart/2005/8/layout/list1"/>
    <dgm:cxn modelId="{6C99CB12-6F74-412B-B40C-00A31FA47476}" srcId="{8D555E16-E593-46DE-85BD-87769A5EF0F1}" destId="{CEE4FE0B-EDB5-4B5F-BF2A-FD946C2CE829}" srcOrd="1" destOrd="0" parTransId="{EEE82FF4-61F3-45B7-AA33-B7D64BE0CFE0}" sibTransId="{9A2C7D21-065D-4256-86BC-B7047E9BC1BB}"/>
    <dgm:cxn modelId="{48A04AF9-7381-4CC1-9AB3-FE00836E3B4C}" type="presOf" srcId="{6E4D646C-D08D-4D0B-8C84-FEF81267C567}" destId="{BFD54D56-5F66-4E55-A014-F5CA5B623F8C}" srcOrd="0" destOrd="2" presId="urn:microsoft.com/office/officeart/2005/8/layout/list1"/>
    <dgm:cxn modelId="{A88916BB-7A3F-43E7-9F04-57EA70005A96}" type="presOf" srcId="{E01E3A09-490A-42D4-8D66-3E6A755B9F40}" destId="{3700B336-3516-43A4-A9EF-357FD46376EB}" srcOrd="0" destOrd="1" presId="urn:microsoft.com/office/officeart/2005/8/layout/list1"/>
    <dgm:cxn modelId="{B1292CB1-EA83-4035-9EDE-7E8654536829}" type="presParOf" srcId="{FA7128B3-BDF5-4C26-A8D3-BE9C88F4A958}" destId="{FD10D68C-67AF-43EE-886A-8ADA5DC234FB}" srcOrd="0" destOrd="0" presId="urn:microsoft.com/office/officeart/2005/8/layout/list1"/>
    <dgm:cxn modelId="{FD22E8B5-81EE-49B6-A896-26F879EBBA8C}" type="presParOf" srcId="{FD10D68C-67AF-43EE-886A-8ADA5DC234FB}" destId="{557B5A30-3586-4E9B-9601-7DE9EA8D48DE}" srcOrd="0" destOrd="0" presId="urn:microsoft.com/office/officeart/2005/8/layout/list1"/>
    <dgm:cxn modelId="{B7FBCE7E-3B5D-4FC2-B0A2-DD24008314F0}" type="presParOf" srcId="{FD10D68C-67AF-43EE-886A-8ADA5DC234FB}" destId="{1E0BB702-FEB3-4294-B40F-6BB9E0737BAA}" srcOrd="1" destOrd="0" presId="urn:microsoft.com/office/officeart/2005/8/layout/list1"/>
    <dgm:cxn modelId="{DF02F2B1-FE71-4CB8-9FE6-CDE57554205B}" type="presParOf" srcId="{FA7128B3-BDF5-4C26-A8D3-BE9C88F4A958}" destId="{6436D373-1B80-463F-B95E-EAA3625FBBD7}" srcOrd="1" destOrd="0" presId="urn:microsoft.com/office/officeart/2005/8/layout/list1"/>
    <dgm:cxn modelId="{25CB9E25-3F96-482E-8E3A-6317CF363CF1}" type="presParOf" srcId="{FA7128B3-BDF5-4C26-A8D3-BE9C88F4A958}" destId="{FB6185F5-5142-4E52-803B-837C0836213C}" srcOrd="2" destOrd="0" presId="urn:microsoft.com/office/officeart/2005/8/layout/list1"/>
    <dgm:cxn modelId="{64DEB190-DDD6-4ECD-B7E2-17EF19520B05}" type="presParOf" srcId="{FA7128B3-BDF5-4C26-A8D3-BE9C88F4A958}" destId="{4A86ED6B-66AB-4B4F-B0D3-E0A042075A2F}" srcOrd="3" destOrd="0" presId="urn:microsoft.com/office/officeart/2005/8/layout/list1"/>
    <dgm:cxn modelId="{97D05967-D34B-4C02-9FBE-4A521FD1BA95}" type="presParOf" srcId="{FA7128B3-BDF5-4C26-A8D3-BE9C88F4A958}" destId="{DC701CCA-58AD-4DB6-877B-5A9E0B911ED2}" srcOrd="4" destOrd="0" presId="urn:microsoft.com/office/officeart/2005/8/layout/list1"/>
    <dgm:cxn modelId="{5161989A-E99C-49EE-8095-0200FB3B0830}" type="presParOf" srcId="{DC701CCA-58AD-4DB6-877B-5A9E0B911ED2}" destId="{F592630F-1A1D-47FD-9E23-23A61F938756}" srcOrd="0" destOrd="0" presId="urn:microsoft.com/office/officeart/2005/8/layout/list1"/>
    <dgm:cxn modelId="{29092148-F964-4861-A81C-DA22DBCC7A80}" type="presParOf" srcId="{DC701CCA-58AD-4DB6-877B-5A9E0B911ED2}" destId="{065A069D-8B75-4BA2-8EAA-BFB07A5E3DD4}" srcOrd="1" destOrd="0" presId="urn:microsoft.com/office/officeart/2005/8/layout/list1"/>
    <dgm:cxn modelId="{BFA0D505-3F91-4BA8-91C0-9C234640B168}" type="presParOf" srcId="{FA7128B3-BDF5-4C26-A8D3-BE9C88F4A958}" destId="{D070C8BA-5883-4437-BAA8-C5D8E252B894}" srcOrd="5" destOrd="0" presId="urn:microsoft.com/office/officeart/2005/8/layout/list1"/>
    <dgm:cxn modelId="{8641F61D-0373-49A5-80F8-985926BC4174}" type="presParOf" srcId="{FA7128B3-BDF5-4C26-A8D3-BE9C88F4A958}" destId="{BFD54D56-5F66-4E55-A014-F5CA5B623F8C}" srcOrd="6" destOrd="0" presId="urn:microsoft.com/office/officeart/2005/8/layout/list1"/>
    <dgm:cxn modelId="{B69C8921-5907-4837-B6F0-D60DA9212DAD}" type="presParOf" srcId="{FA7128B3-BDF5-4C26-A8D3-BE9C88F4A958}" destId="{C7B83290-A5F9-41EB-BF6F-A59B92F59418}" srcOrd="7" destOrd="0" presId="urn:microsoft.com/office/officeart/2005/8/layout/list1"/>
    <dgm:cxn modelId="{E42A3D0F-51AA-4E00-8320-7E99AFDDE734}" type="presParOf" srcId="{FA7128B3-BDF5-4C26-A8D3-BE9C88F4A958}" destId="{D94ECD98-78E6-43F6-A731-7BE43C83DD20}" srcOrd="8" destOrd="0" presId="urn:microsoft.com/office/officeart/2005/8/layout/list1"/>
    <dgm:cxn modelId="{091568AA-B895-4FFD-8ED8-F69B11EA9429}" type="presParOf" srcId="{D94ECD98-78E6-43F6-A731-7BE43C83DD20}" destId="{10276EC6-9AE5-42A0-805A-B94C7A19DDFB}" srcOrd="0" destOrd="0" presId="urn:microsoft.com/office/officeart/2005/8/layout/list1"/>
    <dgm:cxn modelId="{D8C39548-5E99-44D9-9CB1-8C110C412ED8}" type="presParOf" srcId="{D94ECD98-78E6-43F6-A731-7BE43C83DD20}" destId="{0A874995-AB96-44F3-B80C-C5068705DAB2}" srcOrd="1" destOrd="0" presId="urn:microsoft.com/office/officeart/2005/8/layout/list1"/>
    <dgm:cxn modelId="{866E3583-6350-475E-A775-B4510F0E2824}" type="presParOf" srcId="{FA7128B3-BDF5-4C26-A8D3-BE9C88F4A958}" destId="{BB169530-8721-4C00-A90E-C60AFC35AD5A}" srcOrd="9" destOrd="0" presId="urn:microsoft.com/office/officeart/2005/8/layout/list1"/>
    <dgm:cxn modelId="{49EC7E27-856C-48E4-8E03-CA851A9638E2}" type="presParOf" srcId="{FA7128B3-BDF5-4C26-A8D3-BE9C88F4A958}" destId="{3700B336-3516-43A4-A9EF-357FD46376EB}" srcOrd="10" destOrd="0" presId="urn:microsoft.com/office/officeart/2005/8/layout/list1"/>
    <dgm:cxn modelId="{106A59B4-C009-40A2-8A0A-FBE96B9C1D31}" type="presParOf" srcId="{FA7128B3-BDF5-4C26-A8D3-BE9C88F4A958}" destId="{60764ACA-2B12-417C-8630-747A6B11CA4B}" srcOrd="11" destOrd="0" presId="urn:microsoft.com/office/officeart/2005/8/layout/list1"/>
    <dgm:cxn modelId="{737CBD65-6422-424E-BCF2-3D6441FD809B}" type="presParOf" srcId="{FA7128B3-BDF5-4C26-A8D3-BE9C88F4A958}" destId="{0B90375B-91CC-49D8-8369-FE75EAD1DEB7}" srcOrd="12" destOrd="0" presId="urn:microsoft.com/office/officeart/2005/8/layout/list1"/>
    <dgm:cxn modelId="{7F9915FE-C27A-4985-934E-EE8AB9CE02D6}" type="presParOf" srcId="{0B90375B-91CC-49D8-8369-FE75EAD1DEB7}" destId="{D3C15D0D-8F48-48C7-9976-BFA03C37E5D3}" srcOrd="0" destOrd="0" presId="urn:microsoft.com/office/officeart/2005/8/layout/list1"/>
    <dgm:cxn modelId="{7BB4CB54-6188-4BC3-9A83-A3F3799E3F84}" type="presParOf" srcId="{0B90375B-91CC-49D8-8369-FE75EAD1DEB7}" destId="{0C71177E-3636-443C-BF0B-A727FBE52CB7}" srcOrd="1" destOrd="0" presId="urn:microsoft.com/office/officeart/2005/8/layout/list1"/>
    <dgm:cxn modelId="{A1EA8F1D-7CAC-48B4-995E-41683C510D27}" type="presParOf" srcId="{FA7128B3-BDF5-4C26-A8D3-BE9C88F4A958}" destId="{507F09C9-5826-4F65-926F-A67E210A775F}" srcOrd="13" destOrd="0" presId="urn:microsoft.com/office/officeart/2005/8/layout/list1"/>
    <dgm:cxn modelId="{C24255B2-1477-4702-93E7-3E8D61FA2C5F}" type="presParOf" srcId="{FA7128B3-BDF5-4C26-A8D3-BE9C88F4A958}" destId="{A8B6FD74-1144-4FD0-A1E6-73B4B1DBA72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7FD7BD-C9F4-4B48-9702-8244596597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2A3ECD7-1623-43CD-BF50-E41EB8D39026}">
      <dgm:prSet phldrT="[Text]" phldr="0"/>
      <dgm:spPr/>
      <dgm:t>
        <a:bodyPr/>
        <a:lstStyle/>
        <a:p>
          <a:r>
            <a:rPr lang="en-GB">
              <a:latin typeface="Arial" panose="020B0604020202020204"/>
            </a:rPr>
            <a:t>Issue</a:t>
          </a:r>
          <a:endParaRPr lang="en-GB"/>
        </a:p>
      </dgm:t>
    </dgm:pt>
    <dgm:pt modelId="{6537DEC0-97C3-47F6-912F-66895513C5DE}" type="parTrans" cxnId="{F632D2DC-35D5-45AB-B3B7-E8CAC34E3DA3}">
      <dgm:prSet/>
      <dgm:spPr/>
      <dgm:t>
        <a:bodyPr/>
        <a:lstStyle/>
        <a:p>
          <a:endParaRPr lang="en-GB"/>
        </a:p>
      </dgm:t>
    </dgm:pt>
    <dgm:pt modelId="{06EC10FD-7494-4C92-BB2D-35EF3F2B12B6}" type="sibTrans" cxnId="{F632D2DC-35D5-45AB-B3B7-E8CAC34E3DA3}">
      <dgm:prSet/>
      <dgm:spPr/>
      <dgm:t>
        <a:bodyPr/>
        <a:lstStyle/>
        <a:p>
          <a:endParaRPr lang="en-GB"/>
        </a:p>
      </dgm:t>
    </dgm:pt>
    <dgm:pt modelId="{8D555E16-E593-46DE-85BD-87769A5EF0F1}">
      <dgm:prSet phldrT="[Text]" phldr="0"/>
      <dgm:spPr/>
      <dgm:t>
        <a:bodyPr/>
        <a:lstStyle/>
        <a:p>
          <a:r>
            <a:rPr lang="en-GB">
              <a:latin typeface="Arial" panose="020B0604020202020204"/>
            </a:rPr>
            <a:t>Solution</a:t>
          </a:r>
          <a:endParaRPr lang="en-GB"/>
        </a:p>
      </dgm:t>
    </dgm:pt>
    <dgm:pt modelId="{7F8DD0D0-A95B-4BF4-9501-DB1AA5416A90}" type="parTrans" cxnId="{6AFEF4D0-055A-4F78-9D66-435682CCA12D}">
      <dgm:prSet/>
      <dgm:spPr/>
      <dgm:t>
        <a:bodyPr/>
        <a:lstStyle/>
        <a:p>
          <a:endParaRPr lang="en-GB"/>
        </a:p>
      </dgm:t>
    </dgm:pt>
    <dgm:pt modelId="{5A7FB9A4-9372-438C-AE69-A36853388C75}" type="sibTrans" cxnId="{6AFEF4D0-055A-4F78-9D66-435682CCA12D}">
      <dgm:prSet/>
      <dgm:spPr/>
      <dgm:t>
        <a:bodyPr/>
        <a:lstStyle/>
        <a:p>
          <a:endParaRPr lang="en-GB"/>
        </a:p>
      </dgm:t>
    </dgm:pt>
    <dgm:pt modelId="{1DB972BC-0DAD-4E3F-92B8-7E8E952433D9}">
      <dgm:prSet phldrT="[Text]" phldr="0"/>
      <dgm:spPr/>
      <dgm:t>
        <a:bodyPr/>
        <a:lstStyle/>
        <a:p>
          <a:pPr rtl="0"/>
          <a:r>
            <a:rPr lang="en-GB"/>
            <a:t>For the case where a TL/DNO delays the connection the proposed solution seeks to:</a:t>
          </a:r>
        </a:p>
      </dgm:t>
    </dgm:pt>
    <dgm:pt modelId="{5C473FD1-5BA4-4BEF-9AED-AA93B9B1E508}" type="parTrans" cxnId="{8F88F998-EEA0-4B4D-9690-59C4226D009D}">
      <dgm:prSet/>
      <dgm:spPr/>
      <dgm:t>
        <a:bodyPr/>
        <a:lstStyle/>
        <a:p>
          <a:endParaRPr lang="en-GB"/>
        </a:p>
      </dgm:t>
    </dgm:pt>
    <dgm:pt modelId="{E5047C2A-F25E-4292-AE3B-7BAB539D3189}" type="sibTrans" cxnId="{8F88F998-EEA0-4B4D-9690-59C4226D009D}">
      <dgm:prSet/>
      <dgm:spPr/>
      <dgm:t>
        <a:bodyPr/>
        <a:lstStyle/>
        <a:p>
          <a:endParaRPr lang="en-GB"/>
        </a:p>
      </dgm:t>
    </dgm:pt>
    <dgm:pt modelId="{7EB1D2FE-2129-4227-BE58-B8035AA09BFA}">
      <dgm:prSet phldr="0"/>
      <dgm:spPr/>
      <dgm:t>
        <a:bodyPr/>
        <a:lstStyle/>
        <a:p>
          <a:pPr rtl="0"/>
          <a:r>
            <a:rPr lang="en-GB">
              <a:latin typeface="Arial" panose="020B0604020202020204"/>
            </a:rPr>
            <a:t>Impacts and Benefits</a:t>
          </a:r>
        </a:p>
      </dgm:t>
    </dgm:pt>
    <dgm:pt modelId="{3A693ACD-AEF4-4FE8-B8E3-3B393A31997A}" type="parTrans" cxnId="{AAFBDFCE-928B-4B38-9EA5-AE752BB4CF22}">
      <dgm:prSet/>
      <dgm:spPr/>
      <dgm:t>
        <a:bodyPr/>
        <a:lstStyle/>
        <a:p>
          <a:endParaRPr lang="en-US"/>
        </a:p>
      </dgm:t>
    </dgm:pt>
    <dgm:pt modelId="{FF52E858-4220-4694-9104-409EE9F46863}" type="sibTrans" cxnId="{AAFBDFCE-928B-4B38-9EA5-AE752BB4CF22}">
      <dgm:prSet/>
      <dgm:spPr/>
      <dgm:t>
        <a:bodyPr/>
        <a:lstStyle/>
        <a:p>
          <a:endParaRPr lang="en-GB"/>
        </a:p>
      </dgm:t>
    </dgm:pt>
    <dgm:pt modelId="{8734A5F5-E647-444E-98EA-11B55EE26A0D}">
      <dgm:prSet phldr="0"/>
      <dgm:spPr/>
      <dgm:t>
        <a:bodyPr/>
        <a:lstStyle/>
        <a:p>
          <a:pPr>
            <a:lnSpc>
              <a:spcPct val="100000"/>
            </a:lnSpc>
          </a:pPr>
          <a:r>
            <a:rPr lang="en-GB"/>
            <a:t>Rule 6.7.7 allows a Capacity Provider to extend the Long Stop Date extended day for day for any delay in achieving the Substantial Completion Milestone that results solely from a failure of a Transmission Licensee or the relevant Distribution Network Operator to provide an active connection point.</a:t>
          </a:r>
          <a:endParaRPr lang="en-GB">
            <a:latin typeface="Arial" panose="020B0604020202020204"/>
          </a:endParaRPr>
        </a:p>
      </dgm:t>
    </dgm:pt>
    <dgm:pt modelId="{7B8FC5BB-0C0D-4C92-B42B-09C7FB5FC466}" type="parTrans" cxnId="{3F8440A3-68FC-4B2F-BF79-81A1CF403193}">
      <dgm:prSet/>
      <dgm:spPr/>
      <dgm:t>
        <a:bodyPr/>
        <a:lstStyle/>
        <a:p>
          <a:endParaRPr lang="en-US"/>
        </a:p>
      </dgm:t>
    </dgm:pt>
    <dgm:pt modelId="{D6351E4C-464D-4CB0-AC63-2F85B12339E0}" type="sibTrans" cxnId="{3F8440A3-68FC-4B2F-BF79-81A1CF403193}">
      <dgm:prSet/>
      <dgm:spPr/>
      <dgm:t>
        <a:bodyPr/>
        <a:lstStyle/>
        <a:p>
          <a:endParaRPr lang="en-GB"/>
        </a:p>
      </dgm:t>
    </dgm:pt>
    <dgm:pt modelId="{99427A7F-61F1-44C5-8D63-89928C6C3455}">
      <dgm:prSet phldr="0"/>
      <dgm:spPr/>
      <dgm:t>
        <a:bodyPr/>
        <a:lstStyle/>
        <a:p>
          <a:pPr rtl="0"/>
          <a:r>
            <a:rPr lang="en-GB">
              <a:latin typeface="Arial" panose="020B0604020202020204"/>
            </a:rPr>
            <a:t>Recommendation</a:t>
          </a:r>
        </a:p>
      </dgm:t>
    </dgm:pt>
    <dgm:pt modelId="{7F14DC85-88BD-4A13-857D-4503E7EEFA93}" type="parTrans" cxnId="{1D2B6B4B-25E0-43ED-AA20-9E4CFAB2B76E}">
      <dgm:prSet/>
      <dgm:spPr/>
      <dgm:t>
        <a:bodyPr/>
        <a:lstStyle/>
        <a:p>
          <a:endParaRPr lang="en-US"/>
        </a:p>
      </dgm:t>
    </dgm:pt>
    <dgm:pt modelId="{D9A92BBF-4FBB-4C67-A769-C11B53B13A6C}" type="sibTrans" cxnId="{1D2B6B4B-25E0-43ED-AA20-9E4CFAB2B76E}">
      <dgm:prSet/>
      <dgm:spPr/>
      <dgm:t>
        <a:bodyPr/>
        <a:lstStyle/>
        <a:p>
          <a:endParaRPr lang="en-GB"/>
        </a:p>
      </dgm:t>
    </dgm:pt>
    <dgm:pt modelId="{14EF8A30-152F-4461-A983-B88DFBB0E6D7}">
      <dgm:prSet phldr="0"/>
      <dgm:spPr/>
      <dgm:t>
        <a:bodyPr/>
        <a:lstStyle/>
        <a:p>
          <a:pPr algn="l" rtl="0"/>
          <a:r>
            <a:rPr lang="en-US"/>
            <a:t>Gives Capacity Providers that are impacted by very late network connections more tools to mitigate the impacts of very late network connections</a:t>
          </a:r>
          <a:endParaRPr lang="en-GB">
            <a:solidFill>
              <a:srgbClr val="00008B"/>
            </a:solidFill>
            <a:latin typeface="Arial" panose="020B0604020202020204"/>
          </a:endParaRPr>
        </a:p>
      </dgm:t>
    </dgm:pt>
    <dgm:pt modelId="{E3D5E44E-26EE-4F09-BA90-83F4FB7FECC1}" type="parTrans" cxnId="{A7D4B956-E547-40ED-89C2-B3204500AB08}">
      <dgm:prSet/>
      <dgm:spPr/>
      <dgm:t>
        <a:bodyPr/>
        <a:lstStyle/>
        <a:p>
          <a:endParaRPr lang="en-US"/>
        </a:p>
      </dgm:t>
    </dgm:pt>
    <dgm:pt modelId="{D936FDB9-0F0C-44FC-8FC9-1B08C173A53D}" type="sibTrans" cxnId="{A7D4B956-E547-40ED-89C2-B3204500AB08}">
      <dgm:prSet/>
      <dgm:spPr/>
      <dgm:t>
        <a:bodyPr/>
        <a:lstStyle/>
        <a:p>
          <a:endParaRPr lang="en-GB"/>
        </a:p>
      </dgm:t>
    </dgm:pt>
    <dgm:pt modelId="{105D5B2B-EB6B-4460-A5C5-74A28E0B4545}">
      <dgm:prSet phldr="0"/>
      <dgm:spPr/>
      <dgm:t>
        <a:bodyPr/>
        <a:lstStyle/>
        <a:p>
          <a:pPr rtl="0"/>
          <a:r>
            <a:rPr lang="en-GB">
              <a:hlinkClick xmlns:r="http://schemas.openxmlformats.org/officeDocument/2006/relationships" r:id="rId1"/>
            </a:rPr>
            <a:t>CP371 ‘Protection from Very Late Network Connections’</a:t>
          </a:r>
          <a:r>
            <a:rPr lang="en-GB" i="1">
              <a:hlinkClick xmlns:r="http://schemas.openxmlformats.org/officeDocument/2006/relationships" r:id="rId1"/>
            </a:rPr>
            <a:t> </a:t>
          </a:r>
          <a:r>
            <a:rPr lang="en-GB"/>
            <a:t>was sent to Ofgem in January 2024, with the recommendation to </a:t>
          </a:r>
          <a:r>
            <a:rPr lang="en-GB" b="1"/>
            <a:t>implement</a:t>
          </a:r>
          <a:r>
            <a:rPr lang="en-GB"/>
            <a:t> this Change Proposal.</a:t>
          </a:r>
          <a:r>
            <a:rPr lang="en-GB">
              <a:solidFill>
                <a:srgbClr val="00008B"/>
              </a:solidFill>
              <a:latin typeface="Arial" panose="020B0604020202020204"/>
            </a:rPr>
            <a:t> </a:t>
          </a:r>
          <a:endParaRPr lang="en-GB">
            <a:latin typeface="Arial" panose="020B0604020202020204"/>
          </a:endParaRPr>
        </a:p>
      </dgm:t>
    </dgm:pt>
    <dgm:pt modelId="{5EA0EB61-B8F2-411E-8DFC-C1C274FC5B53}" type="parTrans" cxnId="{D8DC389D-714D-4986-80C6-F3AAFD487B49}">
      <dgm:prSet/>
      <dgm:spPr/>
      <dgm:t>
        <a:bodyPr/>
        <a:lstStyle/>
        <a:p>
          <a:endParaRPr lang="en-US"/>
        </a:p>
      </dgm:t>
    </dgm:pt>
    <dgm:pt modelId="{866158CD-2362-4A61-8D13-3BEBDA9981F0}" type="sibTrans" cxnId="{D8DC389D-714D-4986-80C6-F3AAFD487B49}">
      <dgm:prSet/>
      <dgm:spPr/>
      <dgm:t>
        <a:bodyPr/>
        <a:lstStyle/>
        <a:p>
          <a:endParaRPr lang="en-GB"/>
        </a:p>
      </dgm:t>
    </dgm:pt>
    <dgm:pt modelId="{F73B4A61-39BA-4A3A-8BEA-BF5D1BFA1593}">
      <dgm:prSet/>
      <dgm:spPr/>
      <dgm:t>
        <a:bodyPr/>
        <a:lstStyle/>
        <a:p>
          <a:endParaRPr lang="en-GB"/>
        </a:p>
      </dgm:t>
    </dgm:pt>
    <dgm:pt modelId="{4479FE22-FDB9-44E7-9F75-5EB6F7B2C4AD}" type="parTrans" cxnId="{F0E68227-8A6A-4F58-8106-CEBE1D3A2900}">
      <dgm:prSet/>
      <dgm:spPr/>
      <dgm:t>
        <a:bodyPr/>
        <a:lstStyle/>
        <a:p>
          <a:endParaRPr lang="en-US"/>
        </a:p>
      </dgm:t>
    </dgm:pt>
    <dgm:pt modelId="{0EAE9A2B-7155-4DEC-852C-32C2B08EFAB2}" type="sibTrans" cxnId="{F0E68227-8A6A-4F58-8106-CEBE1D3A2900}">
      <dgm:prSet/>
      <dgm:spPr/>
      <dgm:t>
        <a:bodyPr/>
        <a:lstStyle/>
        <a:p>
          <a:endParaRPr lang="en-US"/>
        </a:p>
      </dgm:t>
    </dgm:pt>
    <dgm:pt modelId="{5DF0DC08-03A9-4F9F-8D76-C173AC884E2F}">
      <dgm:prSet/>
      <dgm:spPr/>
      <dgm:t>
        <a:bodyPr/>
        <a:lstStyle/>
        <a:p>
          <a:r>
            <a:rPr lang="en-GB"/>
            <a:t>Where the Transmission Licensee (TL)/Distribution Network Operator (DNO) delays the connection date by over 1 year, the proposer contends that Capacity Providers lose both revenue and effective delivery years from their CM Agreement unfairly.</a:t>
          </a:r>
        </a:p>
      </dgm:t>
    </dgm:pt>
    <dgm:pt modelId="{D8523341-8CBF-4FD5-BF8D-0D489E154FAD}" type="parTrans" cxnId="{EE03A6DD-47A5-4E7A-8B2D-D5E4D98A74A7}">
      <dgm:prSet/>
      <dgm:spPr/>
      <dgm:t>
        <a:bodyPr/>
        <a:lstStyle/>
        <a:p>
          <a:endParaRPr lang="en-US"/>
        </a:p>
      </dgm:t>
    </dgm:pt>
    <dgm:pt modelId="{7C973933-7754-4163-96C7-0D508DF7F012}" type="sibTrans" cxnId="{EE03A6DD-47A5-4E7A-8B2D-D5E4D98A74A7}">
      <dgm:prSet/>
      <dgm:spPr/>
      <dgm:t>
        <a:bodyPr/>
        <a:lstStyle/>
        <a:p>
          <a:endParaRPr lang="en-US"/>
        </a:p>
      </dgm:t>
    </dgm:pt>
    <dgm:pt modelId="{FE341963-8411-48F7-BC2A-F24EE6F3D01A}">
      <dgm:prSet/>
      <dgm:spPr/>
      <dgm:t>
        <a:bodyPr/>
        <a:lstStyle/>
        <a:p>
          <a:endParaRPr lang="en-GB"/>
        </a:p>
      </dgm:t>
    </dgm:pt>
    <dgm:pt modelId="{805857F7-3C74-4D1E-B422-4C256B41F785}" type="parTrans" cxnId="{7D3FD95C-074F-4E6C-B4D8-292E59ACA6F8}">
      <dgm:prSet/>
      <dgm:spPr/>
      <dgm:t>
        <a:bodyPr/>
        <a:lstStyle/>
        <a:p>
          <a:endParaRPr lang="en-US"/>
        </a:p>
      </dgm:t>
    </dgm:pt>
    <dgm:pt modelId="{51E84048-D6C6-4716-BBE8-816819E46003}" type="sibTrans" cxnId="{7D3FD95C-074F-4E6C-B4D8-292E59ACA6F8}">
      <dgm:prSet/>
      <dgm:spPr/>
      <dgm:t>
        <a:bodyPr/>
        <a:lstStyle/>
        <a:p>
          <a:endParaRPr lang="en-US"/>
        </a:p>
      </dgm:t>
    </dgm:pt>
    <dgm:pt modelId="{28F31773-83EE-432D-B6EF-2D2963B9C046}">
      <dgm:prSet/>
      <dgm:spPr/>
      <dgm:t>
        <a:bodyPr/>
        <a:lstStyle/>
        <a:p>
          <a:r>
            <a:rPr lang="en-GB"/>
            <a:t>Clarify that Rule 6.7.7 allows multiyear extensions to the Long Stop Date (LSD)</a:t>
          </a:r>
        </a:p>
      </dgm:t>
    </dgm:pt>
    <dgm:pt modelId="{69446ED7-7F2C-4D01-B395-6B845CAA8D3A}" type="parTrans" cxnId="{CCD2C77D-1FBE-4B0C-98BB-4C40DADE9125}">
      <dgm:prSet/>
      <dgm:spPr/>
      <dgm:t>
        <a:bodyPr/>
        <a:lstStyle/>
        <a:p>
          <a:endParaRPr lang="en-US"/>
        </a:p>
      </dgm:t>
    </dgm:pt>
    <dgm:pt modelId="{63F1D63A-2FBF-419C-A7B5-4002F676DEA3}" type="sibTrans" cxnId="{CCD2C77D-1FBE-4B0C-98BB-4C40DADE9125}">
      <dgm:prSet/>
      <dgm:spPr/>
      <dgm:t>
        <a:bodyPr/>
        <a:lstStyle/>
        <a:p>
          <a:endParaRPr lang="en-US"/>
        </a:p>
      </dgm:t>
    </dgm:pt>
    <dgm:pt modelId="{86B82BE2-19D4-4ED3-B0E4-7443E78C18C6}">
      <dgm:prSet/>
      <dgm:spPr/>
      <dgm:t>
        <a:bodyPr/>
        <a:lstStyle/>
        <a:p>
          <a:r>
            <a:rPr lang="en-GB"/>
            <a:t>Allow Capacity Providers with a Prospective CMU the ability to postpone the Financial Commitment Milestone (FCM); and</a:t>
          </a:r>
        </a:p>
      </dgm:t>
    </dgm:pt>
    <dgm:pt modelId="{371245DC-0C5C-4C64-A534-DF90367038AE}" type="parTrans" cxnId="{9EB4B17C-B161-4873-9CC2-6EEBA29AC4B6}">
      <dgm:prSet/>
      <dgm:spPr/>
      <dgm:t>
        <a:bodyPr/>
        <a:lstStyle/>
        <a:p>
          <a:endParaRPr lang="en-US"/>
        </a:p>
      </dgm:t>
    </dgm:pt>
    <dgm:pt modelId="{0456C2B7-8EC8-48CF-B232-4705B7645828}" type="sibTrans" cxnId="{9EB4B17C-B161-4873-9CC2-6EEBA29AC4B6}">
      <dgm:prSet/>
      <dgm:spPr/>
      <dgm:t>
        <a:bodyPr/>
        <a:lstStyle/>
        <a:p>
          <a:endParaRPr lang="en-US"/>
        </a:p>
      </dgm:t>
    </dgm:pt>
    <dgm:pt modelId="{ECB8CD25-88F1-4162-9AD2-ED6E70528F41}">
      <dgm:prSet/>
      <dgm:spPr/>
      <dgm:t>
        <a:bodyPr/>
        <a:lstStyle/>
        <a:p>
          <a:r>
            <a:rPr lang="en-GB"/>
            <a:t>Extend the period during which Capacity can be increased under Rule 6.7.6.</a:t>
          </a:r>
        </a:p>
      </dgm:t>
    </dgm:pt>
    <dgm:pt modelId="{659A0D16-310F-464A-A01A-1E3749CD041F}" type="parTrans" cxnId="{C0B8169D-434C-4D3D-B8C8-E3DBBD8A8012}">
      <dgm:prSet/>
      <dgm:spPr/>
      <dgm:t>
        <a:bodyPr/>
        <a:lstStyle/>
        <a:p>
          <a:endParaRPr lang="en-US"/>
        </a:p>
      </dgm:t>
    </dgm:pt>
    <dgm:pt modelId="{5A8EAB63-B17A-46FE-9A10-4216F2B28410}" type="sibTrans" cxnId="{C0B8169D-434C-4D3D-B8C8-E3DBBD8A8012}">
      <dgm:prSet/>
      <dgm:spPr/>
      <dgm:t>
        <a:bodyPr/>
        <a:lstStyle/>
        <a:p>
          <a:endParaRPr lang="en-US"/>
        </a:p>
      </dgm:t>
    </dgm:pt>
    <dgm:pt modelId="{FA7128B3-BDF5-4C26-A8D3-BE9C88F4A958}" type="pres">
      <dgm:prSet presAssocID="{8C7FD7BD-C9F4-4B48-9702-82445965975F}" presName="linear" presStyleCnt="0">
        <dgm:presLayoutVars>
          <dgm:dir/>
          <dgm:animLvl val="lvl"/>
          <dgm:resizeHandles val="exact"/>
        </dgm:presLayoutVars>
      </dgm:prSet>
      <dgm:spPr/>
      <dgm:t>
        <a:bodyPr/>
        <a:lstStyle/>
        <a:p>
          <a:endParaRPr lang="en-US"/>
        </a:p>
      </dgm:t>
    </dgm:pt>
    <dgm:pt modelId="{FD10D68C-67AF-43EE-886A-8ADA5DC234FB}" type="pres">
      <dgm:prSet presAssocID="{72A3ECD7-1623-43CD-BF50-E41EB8D39026}" presName="parentLin" presStyleCnt="0"/>
      <dgm:spPr/>
    </dgm:pt>
    <dgm:pt modelId="{557B5A30-3586-4E9B-9601-7DE9EA8D48DE}" type="pres">
      <dgm:prSet presAssocID="{72A3ECD7-1623-43CD-BF50-E41EB8D39026}" presName="parentLeftMargin" presStyleLbl="node1" presStyleIdx="0" presStyleCnt="4"/>
      <dgm:spPr/>
      <dgm:t>
        <a:bodyPr/>
        <a:lstStyle/>
        <a:p>
          <a:endParaRPr lang="en-US"/>
        </a:p>
      </dgm:t>
    </dgm:pt>
    <dgm:pt modelId="{1E0BB702-FEB3-4294-B40F-6BB9E0737BAA}" type="pres">
      <dgm:prSet presAssocID="{72A3ECD7-1623-43CD-BF50-E41EB8D39026}" presName="parentText" presStyleLbl="node1" presStyleIdx="0" presStyleCnt="4">
        <dgm:presLayoutVars>
          <dgm:chMax val="0"/>
          <dgm:bulletEnabled val="1"/>
        </dgm:presLayoutVars>
      </dgm:prSet>
      <dgm:spPr/>
      <dgm:t>
        <a:bodyPr/>
        <a:lstStyle/>
        <a:p>
          <a:endParaRPr lang="en-US"/>
        </a:p>
      </dgm:t>
    </dgm:pt>
    <dgm:pt modelId="{6436D373-1B80-463F-B95E-EAA3625FBBD7}" type="pres">
      <dgm:prSet presAssocID="{72A3ECD7-1623-43CD-BF50-E41EB8D39026}" presName="negativeSpace" presStyleCnt="0"/>
      <dgm:spPr/>
    </dgm:pt>
    <dgm:pt modelId="{FB6185F5-5142-4E52-803B-837C0836213C}" type="pres">
      <dgm:prSet presAssocID="{72A3ECD7-1623-43CD-BF50-E41EB8D39026}" presName="childText" presStyleLbl="conFgAcc1" presStyleIdx="0" presStyleCnt="4">
        <dgm:presLayoutVars>
          <dgm:bulletEnabled val="1"/>
        </dgm:presLayoutVars>
      </dgm:prSet>
      <dgm:spPr/>
      <dgm:t>
        <a:bodyPr/>
        <a:lstStyle/>
        <a:p>
          <a:endParaRPr lang="en-US"/>
        </a:p>
      </dgm:t>
    </dgm:pt>
    <dgm:pt modelId="{4A86ED6B-66AB-4B4F-B0D3-E0A042075A2F}" type="pres">
      <dgm:prSet presAssocID="{06EC10FD-7494-4C92-BB2D-35EF3F2B12B6}" presName="spaceBetweenRectangles" presStyleCnt="0"/>
      <dgm:spPr/>
    </dgm:pt>
    <dgm:pt modelId="{DC701CCA-58AD-4DB6-877B-5A9E0B911ED2}" type="pres">
      <dgm:prSet presAssocID="{8D555E16-E593-46DE-85BD-87769A5EF0F1}" presName="parentLin" presStyleCnt="0"/>
      <dgm:spPr/>
    </dgm:pt>
    <dgm:pt modelId="{F592630F-1A1D-47FD-9E23-23A61F938756}" type="pres">
      <dgm:prSet presAssocID="{8D555E16-E593-46DE-85BD-87769A5EF0F1}" presName="parentLeftMargin" presStyleLbl="node1" presStyleIdx="0" presStyleCnt="4"/>
      <dgm:spPr/>
      <dgm:t>
        <a:bodyPr/>
        <a:lstStyle/>
        <a:p>
          <a:endParaRPr lang="en-US"/>
        </a:p>
      </dgm:t>
    </dgm:pt>
    <dgm:pt modelId="{065A069D-8B75-4BA2-8EAA-BFB07A5E3DD4}" type="pres">
      <dgm:prSet presAssocID="{8D555E16-E593-46DE-85BD-87769A5EF0F1}" presName="parentText" presStyleLbl="node1" presStyleIdx="1" presStyleCnt="4">
        <dgm:presLayoutVars>
          <dgm:chMax val="0"/>
          <dgm:bulletEnabled val="1"/>
        </dgm:presLayoutVars>
      </dgm:prSet>
      <dgm:spPr/>
      <dgm:t>
        <a:bodyPr/>
        <a:lstStyle/>
        <a:p>
          <a:endParaRPr lang="en-US"/>
        </a:p>
      </dgm:t>
    </dgm:pt>
    <dgm:pt modelId="{D070C8BA-5883-4437-BAA8-C5D8E252B894}" type="pres">
      <dgm:prSet presAssocID="{8D555E16-E593-46DE-85BD-87769A5EF0F1}" presName="negativeSpace" presStyleCnt="0"/>
      <dgm:spPr/>
    </dgm:pt>
    <dgm:pt modelId="{BFD54D56-5F66-4E55-A014-F5CA5B623F8C}" type="pres">
      <dgm:prSet presAssocID="{8D555E16-E593-46DE-85BD-87769A5EF0F1}" presName="childText" presStyleLbl="conFgAcc1" presStyleIdx="1" presStyleCnt="4">
        <dgm:presLayoutVars>
          <dgm:bulletEnabled val="1"/>
        </dgm:presLayoutVars>
      </dgm:prSet>
      <dgm:spPr/>
      <dgm:t>
        <a:bodyPr/>
        <a:lstStyle/>
        <a:p>
          <a:endParaRPr lang="en-US"/>
        </a:p>
      </dgm:t>
    </dgm:pt>
    <dgm:pt modelId="{C7B83290-A5F9-41EB-BF6F-A59B92F59418}" type="pres">
      <dgm:prSet presAssocID="{5A7FB9A4-9372-438C-AE69-A36853388C75}" presName="spaceBetweenRectangles" presStyleCnt="0"/>
      <dgm:spPr/>
    </dgm:pt>
    <dgm:pt modelId="{D94ECD98-78E6-43F6-A731-7BE43C83DD20}" type="pres">
      <dgm:prSet presAssocID="{7EB1D2FE-2129-4227-BE58-B8035AA09BFA}" presName="parentLin" presStyleCnt="0"/>
      <dgm:spPr/>
    </dgm:pt>
    <dgm:pt modelId="{10276EC6-9AE5-42A0-805A-B94C7A19DDFB}" type="pres">
      <dgm:prSet presAssocID="{7EB1D2FE-2129-4227-BE58-B8035AA09BFA}" presName="parentLeftMargin" presStyleLbl="node1" presStyleIdx="1" presStyleCnt="4"/>
      <dgm:spPr/>
      <dgm:t>
        <a:bodyPr/>
        <a:lstStyle/>
        <a:p>
          <a:endParaRPr lang="en-US"/>
        </a:p>
      </dgm:t>
    </dgm:pt>
    <dgm:pt modelId="{0A874995-AB96-44F3-B80C-C5068705DAB2}" type="pres">
      <dgm:prSet presAssocID="{7EB1D2FE-2129-4227-BE58-B8035AA09BFA}" presName="parentText" presStyleLbl="node1" presStyleIdx="2" presStyleCnt="4">
        <dgm:presLayoutVars>
          <dgm:chMax val="0"/>
          <dgm:bulletEnabled val="1"/>
        </dgm:presLayoutVars>
      </dgm:prSet>
      <dgm:spPr/>
      <dgm:t>
        <a:bodyPr/>
        <a:lstStyle/>
        <a:p>
          <a:endParaRPr lang="en-US"/>
        </a:p>
      </dgm:t>
    </dgm:pt>
    <dgm:pt modelId="{BB169530-8721-4C00-A90E-C60AFC35AD5A}" type="pres">
      <dgm:prSet presAssocID="{7EB1D2FE-2129-4227-BE58-B8035AA09BFA}" presName="negativeSpace" presStyleCnt="0"/>
      <dgm:spPr/>
    </dgm:pt>
    <dgm:pt modelId="{3700B336-3516-43A4-A9EF-357FD46376EB}" type="pres">
      <dgm:prSet presAssocID="{7EB1D2FE-2129-4227-BE58-B8035AA09BFA}" presName="childText" presStyleLbl="conFgAcc1" presStyleIdx="2" presStyleCnt="4">
        <dgm:presLayoutVars>
          <dgm:bulletEnabled val="1"/>
        </dgm:presLayoutVars>
      </dgm:prSet>
      <dgm:spPr/>
      <dgm:t>
        <a:bodyPr/>
        <a:lstStyle/>
        <a:p>
          <a:endParaRPr lang="en-US"/>
        </a:p>
      </dgm:t>
    </dgm:pt>
    <dgm:pt modelId="{60764ACA-2B12-417C-8630-747A6B11CA4B}" type="pres">
      <dgm:prSet presAssocID="{FF52E858-4220-4694-9104-409EE9F46863}" presName="spaceBetweenRectangles" presStyleCnt="0"/>
      <dgm:spPr/>
    </dgm:pt>
    <dgm:pt modelId="{0B90375B-91CC-49D8-8369-FE75EAD1DEB7}" type="pres">
      <dgm:prSet presAssocID="{99427A7F-61F1-44C5-8D63-89928C6C3455}" presName="parentLin" presStyleCnt="0"/>
      <dgm:spPr/>
    </dgm:pt>
    <dgm:pt modelId="{D3C15D0D-8F48-48C7-9976-BFA03C37E5D3}" type="pres">
      <dgm:prSet presAssocID="{99427A7F-61F1-44C5-8D63-89928C6C3455}" presName="parentLeftMargin" presStyleLbl="node1" presStyleIdx="2" presStyleCnt="4"/>
      <dgm:spPr/>
      <dgm:t>
        <a:bodyPr/>
        <a:lstStyle/>
        <a:p>
          <a:endParaRPr lang="en-US"/>
        </a:p>
      </dgm:t>
    </dgm:pt>
    <dgm:pt modelId="{0C71177E-3636-443C-BF0B-A727FBE52CB7}" type="pres">
      <dgm:prSet presAssocID="{99427A7F-61F1-44C5-8D63-89928C6C3455}" presName="parentText" presStyleLbl="node1" presStyleIdx="3" presStyleCnt="4">
        <dgm:presLayoutVars>
          <dgm:chMax val="0"/>
          <dgm:bulletEnabled val="1"/>
        </dgm:presLayoutVars>
      </dgm:prSet>
      <dgm:spPr/>
      <dgm:t>
        <a:bodyPr/>
        <a:lstStyle/>
        <a:p>
          <a:endParaRPr lang="en-US"/>
        </a:p>
      </dgm:t>
    </dgm:pt>
    <dgm:pt modelId="{507F09C9-5826-4F65-926F-A67E210A775F}" type="pres">
      <dgm:prSet presAssocID="{99427A7F-61F1-44C5-8D63-89928C6C3455}" presName="negativeSpace" presStyleCnt="0"/>
      <dgm:spPr/>
    </dgm:pt>
    <dgm:pt modelId="{A8B6FD74-1144-4FD0-A1E6-73B4B1DBA72C}" type="pres">
      <dgm:prSet presAssocID="{99427A7F-61F1-44C5-8D63-89928C6C3455}" presName="childText" presStyleLbl="conFgAcc1" presStyleIdx="3" presStyleCnt="4">
        <dgm:presLayoutVars>
          <dgm:bulletEnabled val="1"/>
        </dgm:presLayoutVars>
      </dgm:prSet>
      <dgm:spPr/>
      <dgm:t>
        <a:bodyPr/>
        <a:lstStyle/>
        <a:p>
          <a:endParaRPr lang="en-US"/>
        </a:p>
      </dgm:t>
    </dgm:pt>
  </dgm:ptLst>
  <dgm:cxnLst>
    <dgm:cxn modelId="{E935E07E-A180-4E04-A607-329B0F7D2711}" type="presOf" srcId="{72A3ECD7-1623-43CD-BF50-E41EB8D39026}" destId="{1E0BB702-FEB3-4294-B40F-6BB9E0737BAA}" srcOrd="1" destOrd="0" presId="urn:microsoft.com/office/officeart/2005/8/layout/list1"/>
    <dgm:cxn modelId="{85D96474-C11A-46B2-B425-D91C25F37426}" type="presOf" srcId="{8734A5F5-E647-444E-98EA-11B55EE26A0D}" destId="{FB6185F5-5142-4E52-803B-837C0836213C}" srcOrd="0" destOrd="0" presId="urn:microsoft.com/office/officeart/2005/8/layout/list1"/>
    <dgm:cxn modelId="{6AFEF4D0-055A-4F78-9D66-435682CCA12D}" srcId="{8C7FD7BD-C9F4-4B48-9702-82445965975F}" destId="{8D555E16-E593-46DE-85BD-87769A5EF0F1}" srcOrd="1" destOrd="0" parTransId="{7F8DD0D0-A95B-4BF4-9501-DB1AA5416A90}" sibTransId="{5A7FB9A4-9372-438C-AE69-A36853388C75}"/>
    <dgm:cxn modelId="{F0E68227-8A6A-4F58-8106-CEBE1D3A2900}" srcId="{72A3ECD7-1623-43CD-BF50-E41EB8D39026}" destId="{F73B4A61-39BA-4A3A-8BEA-BF5D1BFA1593}" srcOrd="1" destOrd="0" parTransId="{4479FE22-FDB9-44E7-9F75-5EB6F7B2C4AD}" sibTransId="{0EAE9A2B-7155-4DEC-852C-32C2B08EFAB2}"/>
    <dgm:cxn modelId="{3F8440A3-68FC-4B2F-BF79-81A1CF403193}" srcId="{72A3ECD7-1623-43CD-BF50-E41EB8D39026}" destId="{8734A5F5-E647-444E-98EA-11B55EE26A0D}" srcOrd="0" destOrd="0" parTransId="{7B8FC5BB-0C0D-4C92-B42B-09C7FB5FC466}" sibTransId="{D6351E4C-464D-4CB0-AC63-2F85B12339E0}"/>
    <dgm:cxn modelId="{6E3DEC36-AF71-4A7C-8F55-1DA90C304676}" type="presOf" srcId="{7EB1D2FE-2129-4227-BE58-B8035AA09BFA}" destId="{10276EC6-9AE5-42A0-805A-B94C7A19DDFB}" srcOrd="0" destOrd="0" presId="urn:microsoft.com/office/officeart/2005/8/layout/list1"/>
    <dgm:cxn modelId="{C0B8169D-434C-4D3D-B8C8-E3DBBD8A8012}" srcId="{FE341963-8411-48F7-BC2A-F24EE6F3D01A}" destId="{ECB8CD25-88F1-4162-9AD2-ED6E70528F41}" srcOrd="2" destOrd="0" parTransId="{659A0D16-310F-464A-A01A-1E3749CD041F}" sibTransId="{5A8EAB63-B17A-46FE-9A10-4216F2B28410}"/>
    <dgm:cxn modelId="{6749E702-0199-4649-A868-CCF914002C81}" type="presOf" srcId="{72A3ECD7-1623-43CD-BF50-E41EB8D39026}" destId="{557B5A30-3586-4E9B-9601-7DE9EA8D48DE}" srcOrd="0" destOrd="0" presId="urn:microsoft.com/office/officeart/2005/8/layout/list1"/>
    <dgm:cxn modelId="{98249512-7E60-4C9F-9CF3-173206EE1D9C}" type="presOf" srcId="{28F31773-83EE-432D-B6EF-2D2963B9C046}" destId="{BFD54D56-5F66-4E55-A014-F5CA5B623F8C}" srcOrd="0" destOrd="2" presId="urn:microsoft.com/office/officeart/2005/8/layout/list1"/>
    <dgm:cxn modelId="{53AE5527-49D7-4D2B-AEFF-BE7AF076EF90}" type="presOf" srcId="{8D555E16-E593-46DE-85BD-87769A5EF0F1}" destId="{F592630F-1A1D-47FD-9E23-23A61F938756}" srcOrd="0" destOrd="0" presId="urn:microsoft.com/office/officeart/2005/8/layout/list1"/>
    <dgm:cxn modelId="{EE03A6DD-47A5-4E7A-8B2D-D5E4D98A74A7}" srcId="{72A3ECD7-1623-43CD-BF50-E41EB8D39026}" destId="{5DF0DC08-03A9-4F9F-8D76-C173AC884E2F}" srcOrd="2" destOrd="0" parTransId="{D8523341-8CBF-4FD5-BF8D-0D489E154FAD}" sibTransId="{7C973933-7754-4163-96C7-0D508DF7F012}"/>
    <dgm:cxn modelId="{D9C01BFC-2B30-4C97-9C99-FC2B188694D9}" type="presOf" srcId="{99427A7F-61F1-44C5-8D63-89928C6C3455}" destId="{0C71177E-3636-443C-BF0B-A727FBE52CB7}" srcOrd="1" destOrd="0" presId="urn:microsoft.com/office/officeart/2005/8/layout/list1"/>
    <dgm:cxn modelId="{32857926-3513-426F-BDEE-70FD5FC15C31}" type="presOf" srcId="{1DB972BC-0DAD-4E3F-92B8-7E8E952433D9}" destId="{BFD54D56-5F66-4E55-A014-F5CA5B623F8C}" srcOrd="0" destOrd="0" presId="urn:microsoft.com/office/officeart/2005/8/layout/list1"/>
    <dgm:cxn modelId="{98A294BD-B2A7-49FE-979C-E04D1D14D694}" type="presOf" srcId="{99427A7F-61F1-44C5-8D63-89928C6C3455}" destId="{D3C15D0D-8F48-48C7-9976-BFA03C37E5D3}" srcOrd="0" destOrd="0" presId="urn:microsoft.com/office/officeart/2005/8/layout/list1"/>
    <dgm:cxn modelId="{F632D2DC-35D5-45AB-B3B7-E8CAC34E3DA3}" srcId="{8C7FD7BD-C9F4-4B48-9702-82445965975F}" destId="{72A3ECD7-1623-43CD-BF50-E41EB8D39026}" srcOrd="0" destOrd="0" parTransId="{6537DEC0-97C3-47F6-912F-66895513C5DE}" sibTransId="{06EC10FD-7494-4C92-BB2D-35EF3F2B12B6}"/>
    <dgm:cxn modelId="{1D2B6B4B-25E0-43ED-AA20-9E4CFAB2B76E}" srcId="{8C7FD7BD-C9F4-4B48-9702-82445965975F}" destId="{99427A7F-61F1-44C5-8D63-89928C6C3455}" srcOrd="3" destOrd="0" parTransId="{7F14DC85-88BD-4A13-857D-4503E7EEFA93}" sibTransId="{D9A92BBF-4FBB-4C67-A769-C11B53B13A6C}"/>
    <dgm:cxn modelId="{AAFBDFCE-928B-4B38-9EA5-AE752BB4CF22}" srcId="{8C7FD7BD-C9F4-4B48-9702-82445965975F}" destId="{7EB1D2FE-2129-4227-BE58-B8035AA09BFA}" srcOrd="2" destOrd="0" parTransId="{3A693ACD-AEF4-4FE8-B8E3-3B393A31997A}" sibTransId="{FF52E858-4220-4694-9104-409EE9F46863}"/>
    <dgm:cxn modelId="{25B20724-5C83-4E92-94A1-B4AA5CC914C4}" type="presOf" srcId="{86B82BE2-19D4-4ED3-B0E4-7443E78C18C6}" destId="{BFD54D56-5F66-4E55-A014-F5CA5B623F8C}" srcOrd="0" destOrd="3" presId="urn:microsoft.com/office/officeart/2005/8/layout/list1"/>
    <dgm:cxn modelId="{7D3FD95C-074F-4E6C-B4D8-292E59ACA6F8}" srcId="{8D555E16-E593-46DE-85BD-87769A5EF0F1}" destId="{FE341963-8411-48F7-BC2A-F24EE6F3D01A}" srcOrd="1" destOrd="0" parTransId="{805857F7-3C74-4D1E-B422-4C256B41F785}" sibTransId="{51E84048-D6C6-4716-BBE8-816819E46003}"/>
    <dgm:cxn modelId="{8F88F998-EEA0-4B4D-9690-59C4226D009D}" srcId="{8D555E16-E593-46DE-85BD-87769A5EF0F1}" destId="{1DB972BC-0DAD-4E3F-92B8-7E8E952433D9}" srcOrd="0" destOrd="0" parTransId="{5C473FD1-5BA4-4BEF-9AED-AA93B9B1E508}" sibTransId="{E5047C2A-F25E-4292-AE3B-7BAB539D3189}"/>
    <dgm:cxn modelId="{C30E17C3-E7D8-4D36-9D1F-82B26E011F91}" type="presOf" srcId="{ECB8CD25-88F1-4162-9AD2-ED6E70528F41}" destId="{BFD54D56-5F66-4E55-A014-F5CA5B623F8C}" srcOrd="0" destOrd="4" presId="urn:microsoft.com/office/officeart/2005/8/layout/list1"/>
    <dgm:cxn modelId="{1FB5DD7F-E304-46BB-9349-0C36D288D3ED}" type="presOf" srcId="{5DF0DC08-03A9-4F9F-8D76-C173AC884E2F}" destId="{FB6185F5-5142-4E52-803B-837C0836213C}" srcOrd="0" destOrd="2" presId="urn:microsoft.com/office/officeart/2005/8/layout/list1"/>
    <dgm:cxn modelId="{9EB4B17C-B161-4873-9CC2-6EEBA29AC4B6}" srcId="{FE341963-8411-48F7-BC2A-F24EE6F3D01A}" destId="{86B82BE2-19D4-4ED3-B0E4-7443E78C18C6}" srcOrd="1" destOrd="0" parTransId="{371245DC-0C5C-4C64-A534-DF90367038AE}" sibTransId="{0456C2B7-8EC8-48CF-B232-4705B7645828}"/>
    <dgm:cxn modelId="{A7D4B956-E547-40ED-89C2-B3204500AB08}" srcId="{7EB1D2FE-2129-4227-BE58-B8035AA09BFA}" destId="{14EF8A30-152F-4461-A983-B88DFBB0E6D7}" srcOrd="0" destOrd="0" parTransId="{E3D5E44E-26EE-4F09-BA90-83F4FB7FECC1}" sibTransId="{D936FDB9-0F0C-44FC-8FC9-1B08C173A53D}"/>
    <dgm:cxn modelId="{989FBA95-EB95-45D8-886C-9C4136A4CCEA}" type="presOf" srcId="{F73B4A61-39BA-4A3A-8BEA-BF5D1BFA1593}" destId="{FB6185F5-5142-4E52-803B-837C0836213C}" srcOrd="0" destOrd="1" presId="urn:microsoft.com/office/officeart/2005/8/layout/list1"/>
    <dgm:cxn modelId="{1C7EFC88-4D94-4789-B6EF-31FD75FBBA43}" type="presOf" srcId="{FE341963-8411-48F7-BC2A-F24EE6F3D01A}" destId="{BFD54D56-5F66-4E55-A014-F5CA5B623F8C}" srcOrd="0" destOrd="1" presId="urn:microsoft.com/office/officeart/2005/8/layout/list1"/>
    <dgm:cxn modelId="{B4D7A8CD-80DA-4C1A-970E-675B6193DE00}" type="presOf" srcId="{14EF8A30-152F-4461-A983-B88DFBB0E6D7}" destId="{3700B336-3516-43A4-A9EF-357FD46376EB}" srcOrd="0" destOrd="0" presId="urn:microsoft.com/office/officeart/2005/8/layout/list1"/>
    <dgm:cxn modelId="{2A329BAF-FC1A-4DFC-A90C-3D33CA29CF2C}" type="presOf" srcId="{8D555E16-E593-46DE-85BD-87769A5EF0F1}" destId="{065A069D-8B75-4BA2-8EAA-BFB07A5E3DD4}" srcOrd="1" destOrd="0" presId="urn:microsoft.com/office/officeart/2005/8/layout/list1"/>
    <dgm:cxn modelId="{1DF2FCE7-8983-4C5C-A06F-11091533534C}" type="presOf" srcId="{105D5B2B-EB6B-4460-A5C5-74A28E0B4545}" destId="{A8B6FD74-1144-4FD0-A1E6-73B4B1DBA72C}" srcOrd="0" destOrd="0" presId="urn:microsoft.com/office/officeart/2005/8/layout/list1"/>
    <dgm:cxn modelId="{CCD2C77D-1FBE-4B0C-98BB-4C40DADE9125}" srcId="{FE341963-8411-48F7-BC2A-F24EE6F3D01A}" destId="{28F31773-83EE-432D-B6EF-2D2963B9C046}" srcOrd="0" destOrd="0" parTransId="{69446ED7-7F2C-4D01-B395-6B845CAA8D3A}" sibTransId="{63F1D63A-2FBF-419C-A7B5-4002F676DEA3}"/>
    <dgm:cxn modelId="{C9D18295-9DC8-444C-8D9D-3276E825C333}" type="presOf" srcId="{7EB1D2FE-2129-4227-BE58-B8035AA09BFA}" destId="{0A874995-AB96-44F3-B80C-C5068705DAB2}" srcOrd="1" destOrd="0" presId="urn:microsoft.com/office/officeart/2005/8/layout/list1"/>
    <dgm:cxn modelId="{D8DC389D-714D-4986-80C6-F3AAFD487B49}" srcId="{99427A7F-61F1-44C5-8D63-89928C6C3455}" destId="{105D5B2B-EB6B-4460-A5C5-74A28E0B4545}" srcOrd="0" destOrd="0" parTransId="{5EA0EB61-B8F2-411E-8DFC-C1C274FC5B53}" sibTransId="{866158CD-2362-4A61-8D13-3BEBDA9981F0}"/>
    <dgm:cxn modelId="{AB362C12-EC76-4F57-A9A7-DE735B7190D4}" type="presOf" srcId="{8C7FD7BD-C9F4-4B48-9702-82445965975F}" destId="{FA7128B3-BDF5-4C26-A8D3-BE9C88F4A958}" srcOrd="0" destOrd="0" presId="urn:microsoft.com/office/officeart/2005/8/layout/list1"/>
    <dgm:cxn modelId="{B1292CB1-EA83-4035-9EDE-7E8654536829}" type="presParOf" srcId="{FA7128B3-BDF5-4C26-A8D3-BE9C88F4A958}" destId="{FD10D68C-67AF-43EE-886A-8ADA5DC234FB}" srcOrd="0" destOrd="0" presId="urn:microsoft.com/office/officeart/2005/8/layout/list1"/>
    <dgm:cxn modelId="{FD22E8B5-81EE-49B6-A896-26F879EBBA8C}" type="presParOf" srcId="{FD10D68C-67AF-43EE-886A-8ADA5DC234FB}" destId="{557B5A30-3586-4E9B-9601-7DE9EA8D48DE}" srcOrd="0" destOrd="0" presId="urn:microsoft.com/office/officeart/2005/8/layout/list1"/>
    <dgm:cxn modelId="{B7FBCE7E-3B5D-4FC2-B0A2-DD24008314F0}" type="presParOf" srcId="{FD10D68C-67AF-43EE-886A-8ADA5DC234FB}" destId="{1E0BB702-FEB3-4294-B40F-6BB9E0737BAA}" srcOrd="1" destOrd="0" presId="urn:microsoft.com/office/officeart/2005/8/layout/list1"/>
    <dgm:cxn modelId="{DF02F2B1-FE71-4CB8-9FE6-CDE57554205B}" type="presParOf" srcId="{FA7128B3-BDF5-4C26-A8D3-BE9C88F4A958}" destId="{6436D373-1B80-463F-B95E-EAA3625FBBD7}" srcOrd="1" destOrd="0" presId="urn:microsoft.com/office/officeart/2005/8/layout/list1"/>
    <dgm:cxn modelId="{25CB9E25-3F96-482E-8E3A-6317CF363CF1}" type="presParOf" srcId="{FA7128B3-BDF5-4C26-A8D3-BE9C88F4A958}" destId="{FB6185F5-5142-4E52-803B-837C0836213C}" srcOrd="2" destOrd="0" presId="urn:microsoft.com/office/officeart/2005/8/layout/list1"/>
    <dgm:cxn modelId="{64DEB190-DDD6-4ECD-B7E2-17EF19520B05}" type="presParOf" srcId="{FA7128B3-BDF5-4C26-A8D3-BE9C88F4A958}" destId="{4A86ED6B-66AB-4B4F-B0D3-E0A042075A2F}" srcOrd="3" destOrd="0" presId="urn:microsoft.com/office/officeart/2005/8/layout/list1"/>
    <dgm:cxn modelId="{97D05967-D34B-4C02-9FBE-4A521FD1BA95}" type="presParOf" srcId="{FA7128B3-BDF5-4C26-A8D3-BE9C88F4A958}" destId="{DC701CCA-58AD-4DB6-877B-5A9E0B911ED2}" srcOrd="4" destOrd="0" presId="urn:microsoft.com/office/officeart/2005/8/layout/list1"/>
    <dgm:cxn modelId="{5161989A-E99C-49EE-8095-0200FB3B0830}" type="presParOf" srcId="{DC701CCA-58AD-4DB6-877B-5A9E0B911ED2}" destId="{F592630F-1A1D-47FD-9E23-23A61F938756}" srcOrd="0" destOrd="0" presId="urn:microsoft.com/office/officeart/2005/8/layout/list1"/>
    <dgm:cxn modelId="{29092148-F964-4861-A81C-DA22DBCC7A80}" type="presParOf" srcId="{DC701CCA-58AD-4DB6-877B-5A9E0B911ED2}" destId="{065A069D-8B75-4BA2-8EAA-BFB07A5E3DD4}" srcOrd="1" destOrd="0" presId="urn:microsoft.com/office/officeart/2005/8/layout/list1"/>
    <dgm:cxn modelId="{BFA0D505-3F91-4BA8-91C0-9C234640B168}" type="presParOf" srcId="{FA7128B3-BDF5-4C26-A8D3-BE9C88F4A958}" destId="{D070C8BA-5883-4437-BAA8-C5D8E252B894}" srcOrd="5" destOrd="0" presId="urn:microsoft.com/office/officeart/2005/8/layout/list1"/>
    <dgm:cxn modelId="{8641F61D-0373-49A5-80F8-985926BC4174}" type="presParOf" srcId="{FA7128B3-BDF5-4C26-A8D3-BE9C88F4A958}" destId="{BFD54D56-5F66-4E55-A014-F5CA5B623F8C}" srcOrd="6" destOrd="0" presId="urn:microsoft.com/office/officeart/2005/8/layout/list1"/>
    <dgm:cxn modelId="{B69C8921-5907-4837-B6F0-D60DA9212DAD}" type="presParOf" srcId="{FA7128B3-BDF5-4C26-A8D3-BE9C88F4A958}" destId="{C7B83290-A5F9-41EB-BF6F-A59B92F59418}" srcOrd="7" destOrd="0" presId="urn:microsoft.com/office/officeart/2005/8/layout/list1"/>
    <dgm:cxn modelId="{E42A3D0F-51AA-4E00-8320-7E99AFDDE734}" type="presParOf" srcId="{FA7128B3-BDF5-4C26-A8D3-BE9C88F4A958}" destId="{D94ECD98-78E6-43F6-A731-7BE43C83DD20}" srcOrd="8" destOrd="0" presId="urn:microsoft.com/office/officeart/2005/8/layout/list1"/>
    <dgm:cxn modelId="{091568AA-B895-4FFD-8ED8-F69B11EA9429}" type="presParOf" srcId="{D94ECD98-78E6-43F6-A731-7BE43C83DD20}" destId="{10276EC6-9AE5-42A0-805A-B94C7A19DDFB}" srcOrd="0" destOrd="0" presId="urn:microsoft.com/office/officeart/2005/8/layout/list1"/>
    <dgm:cxn modelId="{D8C39548-5E99-44D9-9CB1-8C110C412ED8}" type="presParOf" srcId="{D94ECD98-78E6-43F6-A731-7BE43C83DD20}" destId="{0A874995-AB96-44F3-B80C-C5068705DAB2}" srcOrd="1" destOrd="0" presId="urn:microsoft.com/office/officeart/2005/8/layout/list1"/>
    <dgm:cxn modelId="{866E3583-6350-475E-A775-B4510F0E2824}" type="presParOf" srcId="{FA7128B3-BDF5-4C26-A8D3-BE9C88F4A958}" destId="{BB169530-8721-4C00-A90E-C60AFC35AD5A}" srcOrd="9" destOrd="0" presId="urn:microsoft.com/office/officeart/2005/8/layout/list1"/>
    <dgm:cxn modelId="{49EC7E27-856C-48E4-8E03-CA851A9638E2}" type="presParOf" srcId="{FA7128B3-BDF5-4C26-A8D3-BE9C88F4A958}" destId="{3700B336-3516-43A4-A9EF-357FD46376EB}" srcOrd="10" destOrd="0" presId="urn:microsoft.com/office/officeart/2005/8/layout/list1"/>
    <dgm:cxn modelId="{106A59B4-C009-40A2-8A0A-FBE96B9C1D31}" type="presParOf" srcId="{FA7128B3-BDF5-4C26-A8D3-BE9C88F4A958}" destId="{60764ACA-2B12-417C-8630-747A6B11CA4B}" srcOrd="11" destOrd="0" presId="urn:microsoft.com/office/officeart/2005/8/layout/list1"/>
    <dgm:cxn modelId="{737CBD65-6422-424E-BCF2-3D6441FD809B}" type="presParOf" srcId="{FA7128B3-BDF5-4C26-A8D3-BE9C88F4A958}" destId="{0B90375B-91CC-49D8-8369-FE75EAD1DEB7}" srcOrd="12" destOrd="0" presId="urn:microsoft.com/office/officeart/2005/8/layout/list1"/>
    <dgm:cxn modelId="{7F9915FE-C27A-4985-934E-EE8AB9CE02D6}" type="presParOf" srcId="{0B90375B-91CC-49D8-8369-FE75EAD1DEB7}" destId="{D3C15D0D-8F48-48C7-9976-BFA03C37E5D3}" srcOrd="0" destOrd="0" presId="urn:microsoft.com/office/officeart/2005/8/layout/list1"/>
    <dgm:cxn modelId="{7BB4CB54-6188-4BC3-9A83-A3F3799E3F84}" type="presParOf" srcId="{0B90375B-91CC-49D8-8369-FE75EAD1DEB7}" destId="{0C71177E-3636-443C-BF0B-A727FBE52CB7}" srcOrd="1" destOrd="0" presId="urn:microsoft.com/office/officeart/2005/8/layout/list1"/>
    <dgm:cxn modelId="{A1EA8F1D-7CAC-48B4-995E-41683C510D27}" type="presParOf" srcId="{FA7128B3-BDF5-4C26-A8D3-BE9C88F4A958}" destId="{507F09C9-5826-4F65-926F-A67E210A775F}" srcOrd="13" destOrd="0" presId="urn:microsoft.com/office/officeart/2005/8/layout/list1"/>
    <dgm:cxn modelId="{C24255B2-1477-4702-93E7-3E8D61FA2C5F}" type="presParOf" srcId="{FA7128B3-BDF5-4C26-A8D3-BE9C88F4A958}" destId="{A8B6FD74-1144-4FD0-A1E6-73B4B1DBA72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7FD7BD-C9F4-4B48-9702-8244596597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2A3ECD7-1623-43CD-BF50-E41EB8D39026}">
      <dgm:prSet phldrT="[Text]" phldr="0"/>
      <dgm:spPr/>
      <dgm:t>
        <a:bodyPr/>
        <a:lstStyle/>
        <a:p>
          <a:r>
            <a:rPr lang="en-GB">
              <a:latin typeface="Arial" panose="020B0604020202020204"/>
            </a:rPr>
            <a:t>Issue</a:t>
          </a:r>
          <a:endParaRPr lang="en-GB"/>
        </a:p>
      </dgm:t>
    </dgm:pt>
    <dgm:pt modelId="{6537DEC0-97C3-47F6-912F-66895513C5DE}" type="parTrans" cxnId="{F632D2DC-35D5-45AB-B3B7-E8CAC34E3DA3}">
      <dgm:prSet/>
      <dgm:spPr/>
      <dgm:t>
        <a:bodyPr/>
        <a:lstStyle/>
        <a:p>
          <a:endParaRPr lang="en-GB"/>
        </a:p>
      </dgm:t>
    </dgm:pt>
    <dgm:pt modelId="{06EC10FD-7494-4C92-BB2D-35EF3F2B12B6}" type="sibTrans" cxnId="{F632D2DC-35D5-45AB-B3B7-E8CAC34E3DA3}">
      <dgm:prSet/>
      <dgm:spPr/>
      <dgm:t>
        <a:bodyPr/>
        <a:lstStyle/>
        <a:p>
          <a:endParaRPr lang="en-GB"/>
        </a:p>
      </dgm:t>
    </dgm:pt>
    <dgm:pt modelId="{8D555E16-E593-46DE-85BD-87769A5EF0F1}">
      <dgm:prSet phldrT="[Text]" phldr="0"/>
      <dgm:spPr/>
      <dgm:t>
        <a:bodyPr/>
        <a:lstStyle/>
        <a:p>
          <a:r>
            <a:rPr lang="en-GB">
              <a:latin typeface="Arial" panose="020B0604020202020204"/>
            </a:rPr>
            <a:t>Solution</a:t>
          </a:r>
          <a:endParaRPr lang="en-GB"/>
        </a:p>
      </dgm:t>
    </dgm:pt>
    <dgm:pt modelId="{7F8DD0D0-A95B-4BF4-9501-DB1AA5416A90}" type="parTrans" cxnId="{6AFEF4D0-055A-4F78-9D66-435682CCA12D}">
      <dgm:prSet/>
      <dgm:spPr/>
      <dgm:t>
        <a:bodyPr/>
        <a:lstStyle/>
        <a:p>
          <a:endParaRPr lang="en-GB"/>
        </a:p>
      </dgm:t>
    </dgm:pt>
    <dgm:pt modelId="{5A7FB9A4-9372-438C-AE69-A36853388C75}" type="sibTrans" cxnId="{6AFEF4D0-055A-4F78-9D66-435682CCA12D}">
      <dgm:prSet/>
      <dgm:spPr/>
      <dgm:t>
        <a:bodyPr/>
        <a:lstStyle/>
        <a:p>
          <a:endParaRPr lang="en-GB"/>
        </a:p>
      </dgm:t>
    </dgm:pt>
    <dgm:pt modelId="{1DB972BC-0DAD-4E3F-92B8-7E8E952433D9}">
      <dgm:prSet phldrT="[Text]" phldr="0"/>
      <dgm:spPr/>
      <dgm:t>
        <a:bodyPr/>
        <a:lstStyle/>
        <a:p>
          <a:pPr rtl="0"/>
          <a:r>
            <a:rPr lang="en-GB"/>
            <a:t>Amending Rule 3.3.5 to clarify that an Agent cannot also be a member of a Group (the direct or indirect Holding Company and any Subsidiary of that Holding Company) that includes a member acting as an Agent representing other Applicants.</a:t>
          </a:r>
        </a:p>
      </dgm:t>
    </dgm:pt>
    <dgm:pt modelId="{5C473FD1-5BA4-4BEF-9AED-AA93B9B1E508}" type="parTrans" cxnId="{8F88F998-EEA0-4B4D-9690-59C4226D009D}">
      <dgm:prSet/>
      <dgm:spPr/>
      <dgm:t>
        <a:bodyPr/>
        <a:lstStyle/>
        <a:p>
          <a:endParaRPr lang="en-GB"/>
        </a:p>
      </dgm:t>
    </dgm:pt>
    <dgm:pt modelId="{E5047C2A-F25E-4292-AE3B-7BAB539D3189}" type="sibTrans" cxnId="{8F88F998-EEA0-4B4D-9690-59C4226D009D}">
      <dgm:prSet/>
      <dgm:spPr/>
      <dgm:t>
        <a:bodyPr/>
        <a:lstStyle/>
        <a:p>
          <a:endParaRPr lang="en-GB"/>
        </a:p>
      </dgm:t>
    </dgm:pt>
    <dgm:pt modelId="{7EB1D2FE-2129-4227-BE58-B8035AA09BFA}">
      <dgm:prSet phldr="0"/>
      <dgm:spPr/>
      <dgm:t>
        <a:bodyPr/>
        <a:lstStyle/>
        <a:p>
          <a:pPr rtl="0"/>
          <a:r>
            <a:rPr lang="en-GB">
              <a:latin typeface="Arial" panose="020B0604020202020204"/>
            </a:rPr>
            <a:t>Impacts and Benefits</a:t>
          </a:r>
        </a:p>
      </dgm:t>
    </dgm:pt>
    <dgm:pt modelId="{3A693ACD-AEF4-4FE8-B8E3-3B393A31997A}" type="parTrans" cxnId="{AAFBDFCE-928B-4B38-9EA5-AE752BB4CF22}">
      <dgm:prSet/>
      <dgm:spPr/>
      <dgm:t>
        <a:bodyPr/>
        <a:lstStyle/>
        <a:p>
          <a:endParaRPr lang="en-US"/>
        </a:p>
      </dgm:t>
    </dgm:pt>
    <dgm:pt modelId="{FF52E858-4220-4694-9104-409EE9F46863}" type="sibTrans" cxnId="{AAFBDFCE-928B-4B38-9EA5-AE752BB4CF22}">
      <dgm:prSet/>
      <dgm:spPr/>
      <dgm:t>
        <a:bodyPr/>
        <a:lstStyle/>
        <a:p>
          <a:endParaRPr lang="en-GB"/>
        </a:p>
      </dgm:t>
    </dgm:pt>
    <dgm:pt modelId="{8734A5F5-E647-444E-98EA-11B55EE26A0D}">
      <dgm:prSet phldr="0"/>
      <dgm:spPr/>
      <dgm:t>
        <a:bodyPr/>
        <a:lstStyle/>
        <a:p>
          <a:pPr>
            <a:lnSpc>
              <a:spcPct val="100000"/>
            </a:lnSpc>
          </a:pPr>
          <a:r>
            <a:rPr lang="en-GB"/>
            <a:t>The policy intent for Rule 3.3.5 is that each single CMU or multiple CMUs who all belong to the same Group (a holding company and its subsidiaries) is represented either by the Applicant themselves or by a nominated Agent who acts as Applicant, Bidder and/or Capacity Provider for only that CMU or the CMUs of that Group.</a:t>
          </a:r>
          <a:endParaRPr lang="en-GB">
            <a:latin typeface="Arial" panose="020B0604020202020204"/>
          </a:endParaRPr>
        </a:p>
      </dgm:t>
    </dgm:pt>
    <dgm:pt modelId="{7B8FC5BB-0C0D-4C92-B42B-09C7FB5FC466}" type="parTrans" cxnId="{3F8440A3-68FC-4B2F-BF79-81A1CF403193}">
      <dgm:prSet/>
      <dgm:spPr/>
      <dgm:t>
        <a:bodyPr/>
        <a:lstStyle/>
        <a:p>
          <a:endParaRPr lang="en-US"/>
        </a:p>
      </dgm:t>
    </dgm:pt>
    <dgm:pt modelId="{D6351E4C-464D-4CB0-AC63-2F85B12339E0}" type="sibTrans" cxnId="{3F8440A3-68FC-4B2F-BF79-81A1CF403193}">
      <dgm:prSet/>
      <dgm:spPr/>
      <dgm:t>
        <a:bodyPr/>
        <a:lstStyle/>
        <a:p>
          <a:endParaRPr lang="en-GB"/>
        </a:p>
      </dgm:t>
    </dgm:pt>
    <dgm:pt modelId="{99427A7F-61F1-44C5-8D63-89928C6C3455}">
      <dgm:prSet phldr="0"/>
      <dgm:spPr/>
      <dgm:t>
        <a:bodyPr/>
        <a:lstStyle/>
        <a:p>
          <a:pPr rtl="0"/>
          <a:r>
            <a:rPr lang="en-GB">
              <a:latin typeface="Arial" panose="020B0604020202020204"/>
            </a:rPr>
            <a:t>Recommendation</a:t>
          </a:r>
        </a:p>
      </dgm:t>
    </dgm:pt>
    <dgm:pt modelId="{7F14DC85-88BD-4A13-857D-4503E7EEFA93}" type="parTrans" cxnId="{1D2B6B4B-25E0-43ED-AA20-9E4CFAB2B76E}">
      <dgm:prSet/>
      <dgm:spPr/>
      <dgm:t>
        <a:bodyPr/>
        <a:lstStyle/>
        <a:p>
          <a:endParaRPr lang="en-US"/>
        </a:p>
      </dgm:t>
    </dgm:pt>
    <dgm:pt modelId="{D9A92BBF-4FBB-4C67-A769-C11B53B13A6C}" type="sibTrans" cxnId="{1D2B6B4B-25E0-43ED-AA20-9E4CFAB2B76E}">
      <dgm:prSet/>
      <dgm:spPr/>
      <dgm:t>
        <a:bodyPr/>
        <a:lstStyle/>
        <a:p>
          <a:endParaRPr lang="en-GB"/>
        </a:p>
      </dgm:t>
    </dgm:pt>
    <dgm:pt modelId="{14EF8A30-152F-4461-A983-B88DFBB0E6D7}">
      <dgm:prSet phldr="0"/>
      <dgm:spPr/>
      <dgm:t>
        <a:bodyPr/>
        <a:lstStyle/>
        <a:p>
          <a:pPr algn="l" rtl="0"/>
          <a:r>
            <a:rPr lang="en-US"/>
            <a:t>Agents described in the scenario above</a:t>
          </a:r>
          <a:endParaRPr lang="en-GB">
            <a:solidFill>
              <a:srgbClr val="00008B"/>
            </a:solidFill>
            <a:latin typeface="Arial" panose="020B0604020202020204"/>
          </a:endParaRPr>
        </a:p>
      </dgm:t>
    </dgm:pt>
    <dgm:pt modelId="{E3D5E44E-26EE-4F09-BA90-83F4FB7FECC1}" type="parTrans" cxnId="{A7D4B956-E547-40ED-89C2-B3204500AB08}">
      <dgm:prSet/>
      <dgm:spPr/>
      <dgm:t>
        <a:bodyPr/>
        <a:lstStyle/>
        <a:p>
          <a:endParaRPr lang="en-US"/>
        </a:p>
      </dgm:t>
    </dgm:pt>
    <dgm:pt modelId="{D936FDB9-0F0C-44FC-8FC9-1B08C173A53D}" type="sibTrans" cxnId="{A7D4B956-E547-40ED-89C2-B3204500AB08}">
      <dgm:prSet/>
      <dgm:spPr/>
      <dgm:t>
        <a:bodyPr/>
        <a:lstStyle/>
        <a:p>
          <a:endParaRPr lang="en-GB"/>
        </a:p>
      </dgm:t>
    </dgm:pt>
    <dgm:pt modelId="{105D5B2B-EB6B-4460-A5C5-74A28E0B4545}">
      <dgm:prSet phldr="0"/>
      <dgm:spPr/>
      <dgm:t>
        <a:bodyPr/>
        <a:lstStyle/>
        <a:p>
          <a:pPr rtl="0"/>
          <a:r>
            <a:rPr lang="en-GB"/>
            <a:t>The CMAG recommended implementation of </a:t>
          </a:r>
          <a:r>
            <a:rPr lang="en-GB">
              <a:hlinkClick xmlns:r="http://schemas.openxmlformats.org/officeDocument/2006/relationships" r:id="rId1"/>
            </a:rPr>
            <a:t>CP376 ‘Clarifying restrictions on the role of Agent’ </a:t>
          </a:r>
          <a:r>
            <a:rPr lang="en-GB"/>
            <a:t> at its March 2024 meeting.</a:t>
          </a:r>
          <a:r>
            <a:rPr lang="en-GB">
              <a:solidFill>
                <a:srgbClr val="00008B"/>
              </a:solidFill>
              <a:latin typeface="Arial" panose="020B0604020202020204"/>
            </a:rPr>
            <a:t> </a:t>
          </a:r>
          <a:endParaRPr lang="en-GB">
            <a:latin typeface="Arial" panose="020B0604020202020204"/>
          </a:endParaRPr>
        </a:p>
      </dgm:t>
    </dgm:pt>
    <dgm:pt modelId="{5EA0EB61-B8F2-411E-8DFC-C1C274FC5B53}" type="parTrans" cxnId="{D8DC389D-714D-4986-80C6-F3AAFD487B49}">
      <dgm:prSet/>
      <dgm:spPr/>
      <dgm:t>
        <a:bodyPr/>
        <a:lstStyle/>
        <a:p>
          <a:endParaRPr lang="en-US"/>
        </a:p>
      </dgm:t>
    </dgm:pt>
    <dgm:pt modelId="{866158CD-2362-4A61-8D13-3BEBDA9981F0}" type="sibTrans" cxnId="{D8DC389D-714D-4986-80C6-F3AAFD487B49}">
      <dgm:prSet/>
      <dgm:spPr/>
      <dgm:t>
        <a:bodyPr/>
        <a:lstStyle/>
        <a:p>
          <a:endParaRPr lang="en-GB"/>
        </a:p>
      </dgm:t>
    </dgm:pt>
    <dgm:pt modelId="{FE1FD8AA-65A8-471C-8DF6-876905A0D7D7}">
      <dgm:prSet/>
      <dgm:spPr/>
      <dgm:t>
        <a:bodyPr/>
        <a:lstStyle/>
        <a:p>
          <a:endParaRPr lang="en-GB"/>
        </a:p>
      </dgm:t>
    </dgm:pt>
    <dgm:pt modelId="{B08F0550-9BC5-4EAB-B93F-95E2ED4EF50C}" type="parTrans" cxnId="{EFDEF8F9-3F44-4DE2-A5D1-1D9DD8646656}">
      <dgm:prSet/>
      <dgm:spPr/>
      <dgm:t>
        <a:bodyPr/>
        <a:lstStyle/>
        <a:p>
          <a:endParaRPr lang="en-US"/>
        </a:p>
      </dgm:t>
    </dgm:pt>
    <dgm:pt modelId="{EDD7E37D-0194-4E54-AC18-BAE20206F02F}" type="sibTrans" cxnId="{EFDEF8F9-3F44-4DE2-A5D1-1D9DD8646656}">
      <dgm:prSet/>
      <dgm:spPr/>
      <dgm:t>
        <a:bodyPr/>
        <a:lstStyle/>
        <a:p>
          <a:endParaRPr lang="en-US"/>
        </a:p>
      </dgm:t>
    </dgm:pt>
    <dgm:pt modelId="{2BB2320C-9D48-43BA-B0F8-2F52CB45CC01}">
      <dgm:prSet/>
      <dgm:spPr/>
      <dgm:t>
        <a:bodyPr/>
        <a:lstStyle/>
        <a:p>
          <a:r>
            <a:rPr lang="en-GB"/>
            <a:t>This rule is in place to ensure that those with the ability to bid in the CM auctions are acting independently so that the market remains competitive.</a:t>
          </a:r>
        </a:p>
      </dgm:t>
    </dgm:pt>
    <dgm:pt modelId="{FF5ED6CF-B845-4667-8675-CDFE01EF9EE9}" type="parTrans" cxnId="{C9E44723-6C83-4A68-A3B3-E2E21F60AB02}">
      <dgm:prSet/>
      <dgm:spPr/>
      <dgm:t>
        <a:bodyPr/>
        <a:lstStyle/>
        <a:p>
          <a:endParaRPr lang="en-US"/>
        </a:p>
      </dgm:t>
    </dgm:pt>
    <dgm:pt modelId="{10AB5538-65B9-4477-997F-A2CBFF45DFF2}" type="sibTrans" cxnId="{C9E44723-6C83-4A68-A3B3-E2E21F60AB02}">
      <dgm:prSet/>
      <dgm:spPr/>
      <dgm:t>
        <a:bodyPr/>
        <a:lstStyle/>
        <a:p>
          <a:endParaRPr lang="en-US"/>
        </a:p>
      </dgm:t>
    </dgm:pt>
    <dgm:pt modelId="{DBDF32F7-8AAF-4CE8-8C0B-BB81C44BE518}">
      <dgm:prSet/>
      <dgm:spPr/>
      <dgm:t>
        <a:bodyPr/>
        <a:lstStyle/>
        <a:p>
          <a:endParaRPr lang="en-GB"/>
        </a:p>
      </dgm:t>
    </dgm:pt>
    <dgm:pt modelId="{50656B5F-2BF8-4F26-8E55-4FAE04F3EE6A}" type="parTrans" cxnId="{543666F3-9B92-4FE4-BCE1-491AEB8018F5}">
      <dgm:prSet/>
      <dgm:spPr/>
      <dgm:t>
        <a:bodyPr/>
        <a:lstStyle/>
        <a:p>
          <a:endParaRPr lang="en-US"/>
        </a:p>
      </dgm:t>
    </dgm:pt>
    <dgm:pt modelId="{DB433BAB-D129-480F-885E-E54D15852E66}" type="sibTrans" cxnId="{543666F3-9B92-4FE4-BCE1-491AEB8018F5}">
      <dgm:prSet/>
      <dgm:spPr/>
      <dgm:t>
        <a:bodyPr/>
        <a:lstStyle/>
        <a:p>
          <a:endParaRPr lang="en-US"/>
        </a:p>
      </dgm:t>
    </dgm:pt>
    <dgm:pt modelId="{9BE2DBEF-3DC3-4057-9A33-787705778AD8}">
      <dgm:prSet/>
      <dgm:spPr/>
      <dgm:t>
        <a:bodyPr/>
        <a:lstStyle/>
        <a:p>
          <a:r>
            <a:rPr lang="en-GB"/>
            <a:t>It is currently possible and within the rules for one Group to act as an Agent for multiple CMUs from different Groups by forming subsidiaries, such as a special purpose vehicle (SPV). However, this clearly contradicts the policy intent behind Rule 3.3.5.</a:t>
          </a:r>
        </a:p>
      </dgm:t>
    </dgm:pt>
    <dgm:pt modelId="{430718D7-4C02-430D-B254-AB3C0574DF41}" type="parTrans" cxnId="{7ABCBFE4-E175-4B5B-9D21-5B0D0DED8F1A}">
      <dgm:prSet/>
      <dgm:spPr/>
      <dgm:t>
        <a:bodyPr/>
        <a:lstStyle/>
        <a:p>
          <a:endParaRPr lang="en-US"/>
        </a:p>
      </dgm:t>
    </dgm:pt>
    <dgm:pt modelId="{E2C80924-7AA7-4798-9571-A3566F39B9A9}" type="sibTrans" cxnId="{7ABCBFE4-E175-4B5B-9D21-5B0D0DED8F1A}">
      <dgm:prSet/>
      <dgm:spPr/>
      <dgm:t>
        <a:bodyPr/>
        <a:lstStyle/>
        <a:p>
          <a:endParaRPr lang="en-US"/>
        </a:p>
      </dgm:t>
    </dgm:pt>
    <dgm:pt modelId="{87C5AA6A-4CE4-40D5-B6EE-003A79368DA2}">
      <dgm:prSet phldr="0"/>
      <dgm:spPr/>
      <dgm:t>
        <a:bodyPr/>
        <a:lstStyle/>
        <a:p>
          <a:pPr algn="l" rtl="0"/>
          <a:r>
            <a:rPr lang="en-US">
              <a:solidFill>
                <a:srgbClr val="00008B"/>
              </a:solidFill>
              <a:latin typeface="Arial" panose="020B0604020202020204"/>
            </a:rPr>
            <a:t>Clarifies policy intent</a:t>
          </a:r>
          <a:endParaRPr lang="en-GB">
            <a:solidFill>
              <a:srgbClr val="00008B"/>
            </a:solidFill>
            <a:latin typeface="Arial" panose="020B0604020202020204"/>
          </a:endParaRPr>
        </a:p>
      </dgm:t>
    </dgm:pt>
    <dgm:pt modelId="{20BE9F68-75B3-4764-A77D-E5A6937C96F8}" type="parTrans" cxnId="{9E3E35C2-026D-4EC4-A8E8-9C75D3F8804D}">
      <dgm:prSet/>
      <dgm:spPr/>
    </dgm:pt>
    <dgm:pt modelId="{830A533D-925A-421C-A581-9C75A059F163}" type="sibTrans" cxnId="{9E3E35C2-026D-4EC4-A8E8-9C75D3F8804D}">
      <dgm:prSet/>
      <dgm:spPr/>
    </dgm:pt>
    <dgm:pt modelId="{FA7128B3-BDF5-4C26-A8D3-BE9C88F4A958}" type="pres">
      <dgm:prSet presAssocID="{8C7FD7BD-C9F4-4B48-9702-82445965975F}" presName="linear" presStyleCnt="0">
        <dgm:presLayoutVars>
          <dgm:dir/>
          <dgm:animLvl val="lvl"/>
          <dgm:resizeHandles val="exact"/>
        </dgm:presLayoutVars>
      </dgm:prSet>
      <dgm:spPr/>
      <dgm:t>
        <a:bodyPr/>
        <a:lstStyle/>
        <a:p>
          <a:endParaRPr lang="en-US"/>
        </a:p>
      </dgm:t>
    </dgm:pt>
    <dgm:pt modelId="{FD10D68C-67AF-43EE-886A-8ADA5DC234FB}" type="pres">
      <dgm:prSet presAssocID="{72A3ECD7-1623-43CD-BF50-E41EB8D39026}" presName="parentLin" presStyleCnt="0"/>
      <dgm:spPr/>
    </dgm:pt>
    <dgm:pt modelId="{557B5A30-3586-4E9B-9601-7DE9EA8D48DE}" type="pres">
      <dgm:prSet presAssocID="{72A3ECD7-1623-43CD-BF50-E41EB8D39026}" presName="parentLeftMargin" presStyleLbl="node1" presStyleIdx="0" presStyleCnt="4"/>
      <dgm:spPr/>
      <dgm:t>
        <a:bodyPr/>
        <a:lstStyle/>
        <a:p>
          <a:endParaRPr lang="en-US"/>
        </a:p>
      </dgm:t>
    </dgm:pt>
    <dgm:pt modelId="{1E0BB702-FEB3-4294-B40F-6BB9E0737BAA}" type="pres">
      <dgm:prSet presAssocID="{72A3ECD7-1623-43CD-BF50-E41EB8D39026}" presName="parentText" presStyleLbl="node1" presStyleIdx="0" presStyleCnt="4">
        <dgm:presLayoutVars>
          <dgm:chMax val="0"/>
          <dgm:bulletEnabled val="1"/>
        </dgm:presLayoutVars>
      </dgm:prSet>
      <dgm:spPr/>
      <dgm:t>
        <a:bodyPr/>
        <a:lstStyle/>
        <a:p>
          <a:endParaRPr lang="en-US"/>
        </a:p>
      </dgm:t>
    </dgm:pt>
    <dgm:pt modelId="{6436D373-1B80-463F-B95E-EAA3625FBBD7}" type="pres">
      <dgm:prSet presAssocID="{72A3ECD7-1623-43CD-BF50-E41EB8D39026}" presName="negativeSpace" presStyleCnt="0"/>
      <dgm:spPr/>
    </dgm:pt>
    <dgm:pt modelId="{FB6185F5-5142-4E52-803B-837C0836213C}" type="pres">
      <dgm:prSet presAssocID="{72A3ECD7-1623-43CD-BF50-E41EB8D39026}" presName="childText" presStyleLbl="conFgAcc1" presStyleIdx="0" presStyleCnt="4">
        <dgm:presLayoutVars>
          <dgm:bulletEnabled val="1"/>
        </dgm:presLayoutVars>
      </dgm:prSet>
      <dgm:spPr/>
      <dgm:t>
        <a:bodyPr/>
        <a:lstStyle/>
        <a:p>
          <a:endParaRPr lang="en-US"/>
        </a:p>
      </dgm:t>
    </dgm:pt>
    <dgm:pt modelId="{4A86ED6B-66AB-4B4F-B0D3-E0A042075A2F}" type="pres">
      <dgm:prSet presAssocID="{06EC10FD-7494-4C92-BB2D-35EF3F2B12B6}" presName="spaceBetweenRectangles" presStyleCnt="0"/>
      <dgm:spPr/>
    </dgm:pt>
    <dgm:pt modelId="{DC701CCA-58AD-4DB6-877B-5A9E0B911ED2}" type="pres">
      <dgm:prSet presAssocID="{8D555E16-E593-46DE-85BD-87769A5EF0F1}" presName="parentLin" presStyleCnt="0"/>
      <dgm:spPr/>
    </dgm:pt>
    <dgm:pt modelId="{F592630F-1A1D-47FD-9E23-23A61F938756}" type="pres">
      <dgm:prSet presAssocID="{8D555E16-E593-46DE-85BD-87769A5EF0F1}" presName="parentLeftMargin" presStyleLbl="node1" presStyleIdx="0" presStyleCnt="4"/>
      <dgm:spPr/>
      <dgm:t>
        <a:bodyPr/>
        <a:lstStyle/>
        <a:p>
          <a:endParaRPr lang="en-US"/>
        </a:p>
      </dgm:t>
    </dgm:pt>
    <dgm:pt modelId="{065A069D-8B75-4BA2-8EAA-BFB07A5E3DD4}" type="pres">
      <dgm:prSet presAssocID="{8D555E16-E593-46DE-85BD-87769A5EF0F1}" presName="parentText" presStyleLbl="node1" presStyleIdx="1" presStyleCnt="4">
        <dgm:presLayoutVars>
          <dgm:chMax val="0"/>
          <dgm:bulletEnabled val="1"/>
        </dgm:presLayoutVars>
      </dgm:prSet>
      <dgm:spPr/>
      <dgm:t>
        <a:bodyPr/>
        <a:lstStyle/>
        <a:p>
          <a:endParaRPr lang="en-US"/>
        </a:p>
      </dgm:t>
    </dgm:pt>
    <dgm:pt modelId="{D070C8BA-5883-4437-BAA8-C5D8E252B894}" type="pres">
      <dgm:prSet presAssocID="{8D555E16-E593-46DE-85BD-87769A5EF0F1}" presName="negativeSpace" presStyleCnt="0"/>
      <dgm:spPr/>
    </dgm:pt>
    <dgm:pt modelId="{BFD54D56-5F66-4E55-A014-F5CA5B623F8C}" type="pres">
      <dgm:prSet presAssocID="{8D555E16-E593-46DE-85BD-87769A5EF0F1}" presName="childText" presStyleLbl="conFgAcc1" presStyleIdx="1" presStyleCnt="4">
        <dgm:presLayoutVars>
          <dgm:bulletEnabled val="1"/>
        </dgm:presLayoutVars>
      </dgm:prSet>
      <dgm:spPr/>
      <dgm:t>
        <a:bodyPr/>
        <a:lstStyle/>
        <a:p>
          <a:endParaRPr lang="en-US"/>
        </a:p>
      </dgm:t>
    </dgm:pt>
    <dgm:pt modelId="{C7B83290-A5F9-41EB-BF6F-A59B92F59418}" type="pres">
      <dgm:prSet presAssocID="{5A7FB9A4-9372-438C-AE69-A36853388C75}" presName="spaceBetweenRectangles" presStyleCnt="0"/>
      <dgm:spPr/>
    </dgm:pt>
    <dgm:pt modelId="{D94ECD98-78E6-43F6-A731-7BE43C83DD20}" type="pres">
      <dgm:prSet presAssocID="{7EB1D2FE-2129-4227-BE58-B8035AA09BFA}" presName="parentLin" presStyleCnt="0"/>
      <dgm:spPr/>
    </dgm:pt>
    <dgm:pt modelId="{10276EC6-9AE5-42A0-805A-B94C7A19DDFB}" type="pres">
      <dgm:prSet presAssocID="{7EB1D2FE-2129-4227-BE58-B8035AA09BFA}" presName="parentLeftMargin" presStyleLbl="node1" presStyleIdx="1" presStyleCnt="4"/>
      <dgm:spPr/>
      <dgm:t>
        <a:bodyPr/>
        <a:lstStyle/>
        <a:p>
          <a:endParaRPr lang="en-US"/>
        </a:p>
      </dgm:t>
    </dgm:pt>
    <dgm:pt modelId="{0A874995-AB96-44F3-B80C-C5068705DAB2}" type="pres">
      <dgm:prSet presAssocID="{7EB1D2FE-2129-4227-BE58-B8035AA09BFA}" presName="parentText" presStyleLbl="node1" presStyleIdx="2" presStyleCnt="4">
        <dgm:presLayoutVars>
          <dgm:chMax val="0"/>
          <dgm:bulletEnabled val="1"/>
        </dgm:presLayoutVars>
      </dgm:prSet>
      <dgm:spPr/>
      <dgm:t>
        <a:bodyPr/>
        <a:lstStyle/>
        <a:p>
          <a:endParaRPr lang="en-US"/>
        </a:p>
      </dgm:t>
    </dgm:pt>
    <dgm:pt modelId="{BB169530-8721-4C00-A90E-C60AFC35AD5A}" type="pres">
      <dgm:prSet presAssocID="{7EB1D2FE-2129-4227-BE58-B8035AA09BFA}" presName="negativeSpace" presStyleCnt="0"/>
      <dgm:spPr/>
    </dgm:pt>
    <dgm:pt modelId="{3700B336-3516-43A4-A9EF-357FD46376EB}" type="pres">
      <dgm:prSet presAssocID="{7EB1D2FE-2129-4227-BE58-B8035AA09BFA}" presName="childText" presStyleLbl="conFgAcc1" presStyleIdx="2" presStyleCnt="4">
        <dgm:presLayoutVars>
          <dgm:bulletEnabled val="1"/>
        </dgm:presLayoutVars>
      </dgm:prSet>
      <dgm:spPr/>
      <dgm:t>
        <a:bodyPr/>
        <a:lstStyle/>
        <a:p>
          <a:endParaRPr lang="en-US"/>
        </a:p>
      </dgm:t>
    </dgm:pt>
    <dgm:pt modelId="{60764ACA-2B12-417C-8630-747A6B11CA4B}" type="pres">
      <dgm:prSet presAssocID="{FF52E858-4220-4694-9104-409EE9F46863}" presName="spaceBetweenRectangles" presStyleCnt="0"/>
      <dgm:spPr/>
    </dgm:pt>
    <dgm:pt modelId="{0B90375B-91CC-49D8-8369-FE75EAD1DEB7}" type="pres">
      <dgm:prSet presAssocID="{99427A7F-61F1-44C5-8D63-89928C6C3455}" presName="parentLin" presStyleCnt="0"/>
      <dgm:spPr/>
    </dgm:pt>
    <dgm:pt modelId="{D3C15D0D-8F48-48C7-9976-BFA03C37E5D3}" type="pres">
      <dgm:prSet presAssocID="{99427A7F-61F1-44C5-8D63-89928C6C3455}" presName="parentLeftMargin" presStyleLbl="node1" presStyleIdx="2" presStyleCnt="4"/>
      <dgm:spPr/>
      <dgm:t>
        <a:bodyPr/>
        <a:lstStyle/>
        <a:p>
          <a:endParaRPr lang="en-US"/>
        </a:p>
      </dgm:t>
    </dgm:pt>
    <dgm:pt modelId="{0C71177E-3636-443C-BF0B-A727FBE52CB7}" type="pres">
      <dgm:prSet presAssocID="{99427A7F-61F1-44C5-8D63-89928C6C3455}" presName="parentText" presStyleLbl="node1" presStyleIdx="3" presStyleCnt="4">
        <dgm:presLayoutVars>
          <dgm:chMax val="0"/>
          <dgm:bulletEnabled val="1"/>
        </dgm:presLayoutVars>
      </dgm:prSet>
      <dgm:spPr/>
      <dgm:t>
        <a:bodyPr/>
        <a:lstStyle/>
        <a:p>
          <a:endParaRPr lang="en-US"/>
        </a:p>
      </dgm:t>
    </dgm:pt>
    <dgm:pt modelId="{507F09C9-5826-4F65-926F-A67E210A775F}" type="pres">
      <dgm:prSet presAssocID="{99427A7F-61F1-44C5-8D63-89928C6C3455}" presName="negativeSpace" presStyleCnt="0"/>
      <dgm:spPr/>
    </dgm:pt>
    <dgm:pt modelId="{A8B6FD74-1144-4FD0-A1E6-73B4B1DBA72C}" type="pres">
      <dgm:prSet presAssocID="{99427A7F-61F1-44C5-8D63-89928C6C3455}" presName="childText" presStyleLbl="conFgAcc1" presStyleIdx="3" presStyleCnt="4">
        <dgm:presLayoutVars>
          <dgm:bulletEnabled val="1"/>
        </dgm:presLayoutVars>
      </dgm:prSet>
      <dgm:spPr/>
      <dgm:t>
        <a:bodyPr/>
        <a:lstStyle/>
        <a:p>
          <a:endParaRPr lang="en-US"/>
        </a:p>
      </dgm:t>
    </dgm:pt>
  </dgm:ptLst>
  <dgm:cxnLst>
    <dgm:cxn modelId="{E935E07E-A180-4E04-A607-329B0F7D2711}" type="presOf" srcId="{72A3ECD7-1623-43CD-BF50-E41EB8D39026}" destId="{1E0BB702-FEB3-4294-B40F-6BB9E0737BAA}" srcOrd="1" destOrd="0" presId="urn:microsoft.com/office/officeart/2005/8/layout/list1"/>
    <dgm:cxn modelId="{85D96474-C11A-46B2-B425-D91C25F37426}" type="presOf" srcId="{8734A5F5-E647-444E-98EA-11B55EE26A0D}" destId="{FB6185F5-5142-4E52-803B-837C0836213C}" srcOrd="0" destOrd="0" presId="urn:microsoft.com/office/officeart/2005/8/layout/list1"/>
    <dgm:cxn modelId="{6AFEF4D0-055A-4F78-9D66-435682CCA12D}" srcId="{8C7FD7BD-C9F4-4B48-9702-82445965975F}" destId="{8D555E16-E593-46DE-85BD-87769A5EF0F1}" srcOrd="1" destOrd="0" parTransId="{7F8DD0D0-A95B-4BF4-9501-DB1AA5416A90}" sibTransId="{5A7FB9A4-9372-438C-AE69-A36853388C75}"/>
    <dgm:cxn modelId="{543666F3-9B92-4FE4-BCE1-491AEB8018F5}" srcId="{72A3ECD7-1623-43CD-BF50-E41EB8D39026}" destId="{DBDF32F7-8AAF-4CE8-8C0B-BB81C44BE518}" srcOrd="3" destOrd="0" parTransId="{50656B5F-2BF8-4F26-8E55-4FAE04F3EE6A}" sibTransId="{DB433BAB-D129-480F-885E-E54D15852E66}"/>
    <dgm:cxn modelId="{3F8440A3-68FC-4B2F-BF79-81A1CF403193}" srcId="{72A3ECD7-1623-43CD-BF50-E41EB8D39026}" destId="{8734A5F5-E647-444E-98EA-11B55EE26A0D}" srcOrd="0" destOrd="0" parTransId="{7B8FC5BB-0C0D-4C92-B42B-09C7FB5FC466}" sibTransId="{D6351E4C-464D-4CB0-AC63-2F85B12339E0}"/>
    <dgm:cxn modelId="{F2E67EF2-DBD6-4040-89D3-3DF048CAA4AC}" type="presOf" srcId="{2BB2320C-9D48-43BA-B0F8-2F52CB45CC01}" destId="{FB6185F5-5142-4E52-803B-837C0836213C}" srcOrd="0" destOrd="2" presId="urn:microsoft.com/office/officeart/2005/8/layout/list1"/>
    <dgm:cxn modelId="{6E3DEC36-AF71-4A7C-8F55-1DA90C304676}" type="presOf" srcId="{7EB1D2FE-2129-4227-BE58-B8035AA09BFA}" destId="{10276EC6-9AE5-42A0-805A-B94C7A19DDFB}" srcOrd="0" destOrd="0" presId="urn:microsoft.com/office/officeart/2005/8/layout/list1"/>
    <dgm:cxn modelId="{6749E702-0199-4649-A868-CCF914002C81}" type="presOf" srcId="{72A3ECD7-1623-43CD-BF50-E41EB8D39026}" destId="{557B5A30-3586-4E9B-9601-7DE9EA8D48DE}" srcOrd="0" destOrd="0" presId="urn:microsoft.com/office/officeart/2005/8/layout/list1"/>
    <dgm:cxn modelId="{53AE5527-49D7-4D2B-AEFF-BE7AF076EF90}" type="presOf" srcId="{8D555E16-E593-46DE-85BD-87769A5EF0F1}" destId="{F592630F-1A1D-47FD-9E23-23A61F938756}" srcOrd="0" destOrd="0" presId="urn:microsoft.com/office/officeart/2005/8/layout/list1"/>
    <dgm:cxn modelId="{D9C01BFC-2B30-4C97-9C99-FC2B188694D9}" type="presOf" srcId="{99427A7F-61F1-44C5-8D63-89928C6C3455}" destId="{0C71177E-3636-443C-BF0B-A727FBE52CB7}" srcOrd="1" destOrd="0" presId="urn:microsoft.com/office/officeart/2005/8/layout/list1"/>
    <dgm:cxn modelId="{32857926-3513-426F-BDEE-70FD5FC15C31}" type="presOf" srcId="{1DB972BC-0DAD-4E3F-92B8-7E8E952433D9}" destId="{BFD54D56-5F66-4E55-A014-F5CA5B623F8C}" srcOrd="0" destOrd="0" presId="urn:microsoft.com/office/officeart/2005/8/layout/list1"/>
    <dgm:cxn modelId="{98A294BD-B2A7-49FE-979C-E04D1D14D694}" type="presOf" srcId="{99427A7F-61F1-44C5-8D63-89928C6C3455}" destId="{D3C15D0D-8F48-48C7-9976-BFA03C37E5D3}" srcOrd="0" destOrd="0" presId="urn:microsoft.com/office/officeart/2005/8/layout/list1"/>
    <dgm:cxn modelId="{C9E44723-6C83-4A68-A3B3-E2E21F60AB02}" srcId="{72A3ECD7-1623-43CD-BF50-E41EB8D39026}" destId="{2BB2320C-9D48-43BA-B0F8-2F52CB45CC01}" srcOrd="2" destOrd="0" parTransId="{FF5ED6CF-B845-4667-8675-CDFE01EF9EE9}" sibTransId="{10AB5538-65B9-4477-997F-A2CBFF45DFF2}"/>
    <dgm:cxn modelId="{EFDEF8F9-3F44-4DE2-A5D1-1D9DD8646656}" srcId="{72A3ECD7-1623-43CD-BF50-E41EB8D39026}" destId="{FE1FD8AA-65A8-471C-8DF6-876905A0D7D7}" srcOrd="1" destOrd="0" parTransId="{B08F0550-9BC5-4EAB-B93F-95E2ED4EF50C}" sibTransId="{EDD7E37D-0194-4E54-AC18-BAE20206F02F}"/>
    <dgm:cxn modelId="{F632D2DC-35D5-45AB-B3B7-E8CAC34E3DA3}" srcId="{8C7FD7BD-C9F4-4B48-9702-82445965975F}" destId="{72A3ECD7-1623-43CD-BF50-E41EB8D39026}" srcOrd="0" destOrd="0" parTransId="{6537DEC0-97C3-47F6-912F-66895513C5DE}" sibTransId="{06EC10FD-7494-4C92-BB2D-35EF3F2B12B6}"/>
    <dgm:cxn modelId="{1D2B6B4B-25E0-43ED-AA20-9E4CFAB2B76E}" srcId="{8C7FD7BD-C9F4-4B48-9702-82445965975F}" destId="{99427A7F-61F1-44C5-8D63-89928C6C3455}" srcOrd="3" destOrd="0" parTransId="{7F14DC85-88BD-4A13-857D-4503E7EEFA93}" sibTransId="{D9A92BBF-4FBB-4C67-A769-C11B53B13A6C}"/>
    <dgm:cxn modelId="{63FE3531-9A21-4E87-A72F-360021E8068B}" type="presOf" srcId="{FE1FD8AA-65A8-471C-8DF6-876905A0D7D7}" destId="{FB6185F5-5142-4E52-803B-837C0836213C}" srcOrd="0" destOrd="1" presId="urn:microsoft.com/office/officeart/2005/8/layout/list1"/>
    <dgm:cxn modelId="{AAFBDFCE-928B-4B38-9EA5-AE752BB4CF22}" srcId="{8C7FD7BD-C9F4-4B48-9702-82445965975F}" destId="{7EB1D2FE-2129-4227-BE58-B8035AA09BFA}" srcOrd="2" destOrd="0" parTransId="{3A693ACD-AEF4-4FE8-B8E3-3B393A31997A}" sibTransId="{FF52E858-4220-4694-9104-409EE9F46863}"/>
    <dgm:cxn modelId="{7ABCBFE4-E175-4B5B-9D21-5B0D0DED8F1A}" srcId="{72A3ECD7-1623-43CD-BF50-E41EB8D39026}" destId="{9BE2DBEF-3DC3-4057-9A33-787705778AD8}" srcOrd="4" destOrd="0" parTransId="{430718D7-4C02-430D-B254-AB3C0574DF41}" sibTransId="{E2C80924-7AA7-4798-9571-A3566F39B9A9}"/>
    <dgm:cxn modelId="{8F88F998-EEA0-4B4D-9690-59C4226D009D}" srcId="{8D555E16-E593-46DE-85BD-87769A5EF0F1}" destId="{1DB972BC-0DAD-4E3F-92B8-7E8E952433D9}" srcOrd="0" destOrd="0" parTransId="{5C473FD1-5BA4-4BEF-9AED-AA93B9B1E508}" sibTransId="{E5047C2A-F25E-4292-AE3B-7BAB539D3189}"/>
    <dgm:cxn modelId="{9E3E35C2-026D-4EC4-A8E8-9C75D3F8804D}" srcId="{7EB1D2FE-2129-4227-BE58-B8035AA09BFA}" destId="{87C5AA6A-4CE4-40D5-B6EE-003A79368DA2}" srcOrd="1" destOrd="0" parTransId="{20BE9F68-75B3-4764-A77D-E5A6937C96F8}" sibTransId="{830A533D-925A-421C-A581-9C75A059F163}"/>
    <dgm:cxn modelId="{46AD5E4F-9F94-4BF9-AED5-D959D239ADA3}" type="presOf" srcId="{87C5AA6A-4CE4-40D5-B6EE-003A79368DA2}" destId="{3700B336-3516-43A4-A9EF-357FD46376EB}" srcOrd="0" destOrd="1" presId="urn:microsoft.com/office/officeart/2005/8/layout/list1"/>
    <dgm:cxn modelId="{A7D4B956-E547-40ED-89C2-B3204500AB08}" srcId="{7EB1D2FE-2129-4227-BE58-B8035AA09BFA}" destId="{14EF8A30-152F-4461-A983-B88DFBB0E6D7}" srcOrd="0" destOrd="0" parTransId="{E3D5E44E-26EE-4F09-BA90-83F4FB7FECC1}" sibTransId="{D936FDB9-0F0C-44FC-8FC9-1B08C173A53D}"/>
    <dgm:cxn modelId="{B8E239EB-1EC9-4815-A189-910A0B35A2C6}" type="presOf" srcId="{9BE2DBEF-3DC3-4057-9A33-787705778AD8}" destId="{FB6185F5-5142-4E52-803B-837C0836213C}" srcOrd="0" destOrd="4" presId="urn:microsoft.com/office/officeart/2005/8/layout/list1"/>
    <dgm:cxn modelId="{BDB6E08D-EA88-4D41-9244-68EBBE3FE97B}" type="presOf" srcId="{DBDF32F7-8AAF-4CE8-8C0B-BB81C44BE518}" destId="{FB6185F5-5142-4E52-803B-837C0836213C}" srcOrd="0" destOrd="3" presId="urn:microsoft.com/office/officeart/2005/8/layout/list1"/>
    <dgm:cxn modelId="{B4D7A8CD-80DA-4C1A-970E-675B6193DE00}" type="presOf" srcId="{14EF8A30-152F-4461-A983-B88DFBB0E6D7}" destId="{3700B336-3516-43A4-A9EF-357FD46376EB}" srcOrd="0" destOrd="0" presId="urn:microsoft.com/office/officeart/2005/8/layout/list1"/>
    <dgm:cxn modelId="{2A329BAF-FC1A-4DFC-A90C-3D33CA29CF2C}" type="presOf" srcId="{8D555E16-E593-46DE-85BD-87769A5EF0F1}" destId="{065A069D-8B75-4BA2-8EAA-BFB07A5E3DD4}" srcOrd="1" destOrd="0" presId="urn:microsoft.com/office/officeart/2005/8/layout/list1"/>
    <dgm:cxn modelId="{1DF2FCE7-8983-4C5C-A06F-11091533534C}" type="presOf" srcId="{105D5B2B-EB6B-4460-A5C5-74A28E0B4545}" destId="{A8B6FD74-1144-4FD0-A1E6-73B4B1DBA72C}" srcOrd="0" destOrd="0" presId="urn:microsoft.com/office/officeart/2005/8/layout/list1"/>
    <dgm:cxn modelId="{C9D18295-9DC8-444C-8D9D-3276E825C333}" type="presOf" srcId="{7EB1D2FE-2129-4227-BE58-B8035AA09BFA}" destId="{0A874995-AB96-44F3-B80C-C5068705DAB2}" srcOrd="1" destOrd="0" presId="urn:microsoft.com/office/officeart/2005/8/layout/list1"/>
    <dgm:cxn modelId="{D8DC389D-714D-4986-80C6-F3AAFD487B49}" srcId="{99427A7F-61F1-44C5-8D63-89928C6C3455}" destId="{105D5B2B-EB6B-4460-A5C5-74A28E0B4545}" srcOrd="0" destOrd="0" parTransId="{5EA0EB61-B8F2-411E-8DFC-C1C274FC5B53}" sibTransId="{866158CD-2362-4A61-8D13-3BEBDA9981F0}"/>
    <dgm:cxn modelId="{AB362C12-EC76-4F57-A9A7-DE735B7190D4}" type="presOf" srcId="{8C7FD7BD-C9F4-4B48-9702-82445965975F}" destId="{FA7128B3-BDF5-4C26-A8D3-BE9C88F4A958}" srcOrd="0" destOrd="0" presId="urn:microsoft.com/office/officeart/2005/8/layout/list1"/>
    <dgm:cxn modelId="{B1292CB1-EA83-4035-9EDE-7E8654536829}" type="presParOf" srcId="{FA7128B3-BDF5-4C26-A8D3-BE9C88F4A958}" destId="{FD10D68C-67AF-43EE-886A-8ADA5DC234FB}" srcOrd="0" destOrd="0" presId="urn:microsoft.com/office/officeart/2005/8/layout/list1"/>
    <dgm:cxn modelId="{FD22E8B5-81EE-49B6-A896-26F879EBBA8C}" type="presParOf" srcId="{FD10D68C-67AF-43EE-886A-8ADA5DC234FB}" destId="{557B5A30-3586-4E9B-9601-7DE9EA8D48DE}" srcOrd="0" destOrd="0" presId="urn:microsoft.com/office/officeart/2005/8/layout/list1"/>
    <dgm:cxn modelId="{B7FBCE7E-3B5D-4FC2-B0A2-DD24008314F0}" type="presParOf" srcId="{FD10D68C-67AF-43EE-886A-8ADA5DC234FB}" destId="{1E0BB702-FEB3-4294-B40F-6BB9E0737BAA}" srcOrd="1" destOrd="0" presId="urn:microsoft.com/office/officeart/2005/8/layout/list1"/>
    <dgm:cxn modelId="{DF02F2B1-FE71-4CB8-9FE6-CDE57554205B}" type="presParOf" srcId="{FA7128B3-BDF5-4C26-A8D3-BE9C88F4A958}" destId="{6436D373-1B80-463F-B95E-EAA3625FBBD7}" srcOrd="1" destOrd="0" presId="urn:microsoft.com/office/officeart/2005/8/layout/list1"/>
    <dgm:cxn modelId="{25CB9E25-3F96-482E-8E3A-6317CF363CF1}" type="presParOf" srcId="{FA7128B3-BDF5-4C26-A8D3-BE9C88F4A958}" destId="{FB6185F5-5142-4E52-803B-837C0836213C}" srcOrd="2" destOrd="0" presId="urn:microsoft.com/office/officeart/2005/8/layout/list1"/>
    <dgm:cxn modelId="{64DEB190-DDD6-4ECD-B7E2-17EF19520B05}" type="presParOf" srcId="{FA7128B3-BDF5-4C26-A8D3-BE9C88F4A958}" destId="{4A86ED6B-66AB-4B4F-B0D3-E0A042075A2F}" srcOrd="3" destOrd="0" presId="urn:microsoft.com/office/officeart/2005/8/layout/list1"/>
    <dgm:cxn modelId="{97D05967-D34B-4C02-9FBE-4A521FD1BA95}" type="presParOf" srcId="{FA7128B3-BDF5-4C26-A8D3-BE9C88F4A958}" destId="{DC701CCA-58AD-4DB6-877B-5A9E0B911ED2}" srcOrd="4" destOrd="0" presId="urn:microsoft.com/office/officeart/2005/8/layout/list1"/>
    <dgm:cxn modelId="{5161989A-E99C-49EE-8095-0200FB3B0830}" type="presParOf" srcId="{DC701CCA-58AD-4DB6-877B-5A9E0B911ED2}" destId="{F592630F-1A1D-47FD-9E23-23A61F938756}" srcOrd="0" destOrd="0" presId="urn:microsoft.com/office/officeart/2005/8/layout/list1"/>
    <dgm:cxn modelId="{29092148-F964-4861-A81C-DA22DBCC7A80}" type="presParOf" srcId="{DC701CCA-58AD-4DB6-877B-5A9E0B911ED2}" destId="{065A069D-8B75-4BA2-8EAA-BFB07A5E3DD4}" srcOrd="1" destOrd="0" presId="urn:microsoft.com/office/officeart/2005/8/layout/list1"/>
    <dgm:cxn modelId="{BFA0D505-3F91-4BA8-91C0-9C234640B168}" type="presParOf" srcId="{FA7128B3-BDF5-4C26-A8D3-BE9C88F4A958}" destId="{D070C8BA-5883-4437-BAA8-C5D8E252B894}" srcOrd="5" destOrd="0" presId="urn:microsoft.com/office/officeart/2005/8/layout/list1"/>
    <dgm:cxn modelId="{8641F61D-0373-49A5-80F8-985926BC4174}" type="presParOf" srcId="{FA7128B3-BDF5-4C26-A8D3-BE9C88F4A958}" destId="{BFD54D56-5F66-4E55-A014-F5CA5B623F8C}" srcOrd="6" destOrd="0" presId="urn:microsoft.com/office/officeart/2005/8/layout/list1"/>
    <dgm:cxn modelId="{B69C8921-5907-4837-B6F0-D60DA9212DAD}" type="presParOf" srcId="{FA7128B3-BDF5-4C26-A8D3-BE9C88F4A958}" destId="{C7B83290-A5F9-41EB-BF6F-A59B92F59418}" srcOrd="7" destOrd="0" presId="urn:microsoft.com/office/officeart/2005/8/layout/list1"/>
    <dgm:cxn modelId="{E42A3D0F-51AA-4E00-8320-7E99AFDDE734}" type="presParOf" srcId="{FA7128B3-BDF5-4C26-A8D3-BE9C88F4A958}" destId="{D94ECD98-78E6-43F6-A731-7BE43C83DD20}" srcOrd="8" destOrd="0" presId="urn:microsoft.com/office/officeart/2005/8/layout/list1"/>
    <dgm:cxn modelId="{091568AA-B895-4FFD-8ED8-F69B11EA9429}" type="presParOf" srcId="{D94ECD98-78E6-43F6-A731-7BE43C83DD20}" destId="{10276EC6-9AE5-42A0-805A-B94C7A19DDFB}" srcOrd="0" destOrd="0" presId="urn:microsoft.com/office/officeart/2005/8/layout/list1"/>
    <dgm:cxn modelId="{D8C39548-5E99-44D9-9CB1-8C110C412ED8}" type="presParOf" srcId="{D94ECD98-78E6-43F6-A731-7BE43C83DD20}" destId="{0A874995-AB96-44F3-B80C-C5068705DAB2}" srcOrd="1" destOrd="0" presId="urn:microsoft.com/office/officeart/2005/8/layout/list1"/>
    <dgm:cxn modelId="{866E3583-6350-475E-A775-B4510F0E2824}" type="presParOf" srcId="{FA7128B3-BDF5-4C26-A8D3-BE9C88F4A958}" destId="{BB169530-8721-4C00-A90E-C60AFC35AD5A}" srcOrd="9" destOrd="0" presId="urn:microsoft.com/office/officeart/2005/8/layout/list1"/>
    <dgm:cxn modelId="{49EC7E27-856C-48E4-8E03-CA851A9638E2}" type="presParOf" srcId="{FA7128B3-BDF5-4C26-A8D3-BE9C88F4A958}" destId="{3700B336-3516-43A4-A9EF-357FD46376EB}" srcOrd="10" destOrd="0" presId="urn:microsoft.com/office/officeart/2005/8/layout/list1"/>
    <dgm:cxn modelId="{106A59B4-C009-40A2-8A0A-FBE96B9C1D31}" type="presParOf" srcId="{FA7128B3-BDF5-4C26-A8D3-BE9C88F4A958}" destId="{60764ACA-2B12-417C-8630-747A6B11CA4B}" srcOrd="11" destOrd="0" presId="urn:microsoft.com/office/officeart/2005/8/layout/list1"/>
    <dgm:cxn modelId="{737CBD65-6422-424E-BCF2-3D6441FD809B}" type="presParOf" srcId="{FA7128B3-BDF5-4C26-A8D3-BE9C88F4A958}" destId="{0B90375B-91CC-49D8-8369-FE75EAD1DEB7}" srcOrd="12" destOrd="0" presId="urn:microsoft.com/office/officeart/2005/8/layout/list1"/>
    <dgm:cxn modelId="{7F9915FE-C27A-4985-934E-EE8AB9CE02D6}" type="presParOf" srcId="{0B90375B-91CC-49D8-8369-FE75EAD1DEB7}" destId="{D3C15D0D-8F48-48C7-9976-BFA03C37E5D3}" srcOrd="0" destOrd="0" presId="urn:microsoft.com/office/officeart/2005/8/layout/list1"/>
    <dgm:cxn modelId="{7BB4CB54-6188-4BC3-9A83-A3F3799E3F84}" type="presParOf" srcId="{0B90375B-91CC-49D8-8369-FE75EAD1DEB7}" destId="{0C71177E-3636-443C-BF0B-A727FBE52CB7}" srcOrd="1" destOrd="0" presId="urn:microsoft.com/office/officeart/2005/8/layout/list1"/>
    <dgm:cxn modelId="{A1EA8F1D-7CAC-48B4-995E-41683C510D27}" type="presParOf" srcId="{FA7128B3-BDF5-4C26-A8D3-BE9C88F4A958}" destId="{507F09C9-5826-4F65-926F-A67E210A775F}" srcOrd="13" destOrd="0" presId="urn:microsoft.com/office/officeart/2005/8/layout/list1"/>
    <dgm:cxn modelId="{C24255B2-1477-4702-93E7-3E8D61FA2C5F}" type="presParOf" srcId="{FA7128B3-BDF5-4C26-A8D3-BE9C88F4A958}" destId="{A8B6FD74-1144-4FD0-A1E6-73B4B1DBA72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7FD7BD-C9F4-4B48-9702-8244596597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2A3ECD7-1623-43CD-BF50-E41EB8D39026}">
      <dgm:prSet phldrT="[Text]" phldr="0"/>
      <dgm:spPr/>
      <dgm:t>
        <a:bodyPr/>
        <a:lstStyle/>
        <a:p>
          <a:r>
            <a:rPr lang="en-GB">
              <a:latin typeface="Arial" panose="020B0604020202020204"/>
            </a:rPr>
            <a:t>Issue</a:t>
          </a:r>
          <a:endParaRPr lang="en-GB"/>
        </a:p>
      </dgm:t>
    </dgm:pt>
    <dgm:pt modelId="{6537DEC0-97C3-47F6-912F-66895513C5DE}" type="parTrans" cxnId="{F632D2DC-35D5-45AB-B3B7-E8CAC34E3DA3}">
      <dgm:prSet/>
      <dgm:spPr/>
      <dgm:t>
        <a:bodyPr/>
        <a:lstStyle/>
        <a:p>
          <a:endParaRPr lang="en-GB"/>
        </a:p>
      </dgm:t>
    </dgm:pt>
    <dgm:pt modelId="{06EC10FD-7494-4C92-BB2D-35EF3F2B12B6}" type="sibTrans" cxnId="{F632D2DC-35D5-45AB-B3B7-E8CAC34E3DA3}">
      <dgm:prSet/>
      <dgm:spPr/>
      <dgm:t>
        <a:bodyPr/>
        <a:lstStyle/>
        <a:p>
          <a:endParaRPr lang="en-GB"/>
        </a:p>
      </dgm:t>
    </dgm:pt>
    <dgm:pt modelId="{8D555E16-E593-46DE-85BD-87769A5EF0F1}">
      <dgm:prSet phldrT="[Text]" phldr="0"/>
      <dgm:spPr/>
      <dgm:t>
        <a:bodyPr/>
        <a:lstStyle/>
        <a:p>
          <a:r>
            <a:rPr lang="en-GB">
              <a:latin typeface="Arial" panose="020B0604020202020204"/>
            </a:rPr>
            <a:t>Solution</a:t>
          </a:r>
          <a:endParaRPr lang="en-GB"/>
        </a:p>
      </dgm:t>
    </dgm:pt>
    <dgm:pt modelId="{7F8DD0D0-A95B-4BF4-9501-DB1AA5416A90}" type="parTrans" cxnId="{6AFEF4D0-055A-4F78-9D66-435682CCA12D}">
      <dgm:prSet/>
      <dgm:spPr/>
      <dgm:t>
        <a:bodyPr/>
        <a:lstStyle/>
        <a:p>
          <a:endParaRPr lang="en-GB"/>
        </a:p>
      </dgm:t>
    </dgm:pt>
    <dgm:pt modelId="{5A7FB9A4-9372-438C-AE69-A36853388C75}" type="sibTrans" cxnId="{6AFEF4D0-055A-4F78-9D66-435682CCA12D}">
      <dgm:prSet/>
      <dgm:spPr/>
      <dgm:t>
        <a:bodyPr/>
        <a:lstStyle/>
        <a:p>
          <a:endParaRPr lang="en-GB"/>
        </a:p>
      </dgm:t>
    </dgm:pt>
    <dgm:pt modelId="{1DB972BC-0DAD-4E3F-92B8-7E8E952433D9}">
      <dgm:prSet phldrT="[Text]" phldr="0"/>
      <dgm:spPr/>
      <dgm:t>
        <a:bodyPr/>
        <a:lstStyle/>
        <a:p>
          <a:pPr rtl="0"/>
          <a:r>
            <a:rPr lang="en-GB"/>
            <a:t>CP377 proposes to amend Rule 13.4.1B to allow CMU Portfolios to be formed across Company Groups</a:t>
          </a:r>
        </a:p>
      </dgm:t>
    </dgm:pt>
    <dgm:pt modelId="{5C473FD1-5BA4-4BEF-9AED-AA93B9B1E508}" type="parTrans" cxnId="{8F88F998-EEA0-4B4D-9690-59C4226D009D}">
      <dgm:prSet/>
      <dgm:spPr/>
      <dgm:t>
        <a:bodyPr/>
        <a:lstStyle/>
        <a:p>
          <a:endParaRPr lang="en-GB"/>
        </a:p>
      </dgm:t>
    </dgm:pt>
    <dgm:pt modelId="{E5047C2A-F25E-4292-AE3B-7BAB539D3189}" type="sibTrans" cxnId="{8F88F998-EEA0-4B4D-9690-59C4226D009D}">
      <dgm:prSet/>
      <dgm:spPr/>
      <dgm:t>
        <a:bodyPr/>
        <a:lstStyle/>
        <a:p>
          <a:endParaRPr lang="en-GB"/>
        </a:p>
      </dgm:t>
    </dgm:pt>
    <dgm:pt modelId="{7EB1D2FE-2129-4227-BE58-B8035AA09BFA}">
      <dgm:prSet phldr="0"/>
      <dgm:spPr/>
      <dgm:t>
        <a:bodyPr/>
        <a:lstStyle/>
        <a:p>
          <a:pPr rtl="0"/>
          <a:r>
            <a:rPr lang="en-GB">
              <a:latin typeface="Arial" panose="020B0604020202020204"/>
            </a:rPr>
            <a:t>Impacts and Benefits</a:t>
          </a:r>
        </a:p>
      </dgm:t>
    </dgm:pt>
    <dgm:pt modelId="{3A693ACD-AEF4-4FE8-B8E3-3B393A31997A}" type="parTrans" cxnId="{AAFBDFCE-928B-4B38-9EA5-AE752BB4CF22}">
      <dgm:prSet/>
      <dgm:spPr/>
      <dgm:t>
        <a:bodyPr/>
        <a:lstStyle/>
        <a:p>
          <a:endParaRPr lang="en-US"/>
        </a:p>
      </dgm:t>
    </dgm:pt>
    <dgm:pt modelId="{FF52E858-4220-4694-9104-409EE9F46863}" type="sibTrans" cxnId="{AAFBDFCE-928B-4B38-9EA5-AE752BB4CF22}">
      <dgm:prSet/>
      <dgm:spPr/>
      <dgm:t>
        <a:bodyPr/>
        <a:lstStyle/>
        <a:p>
          <a:endParaRPr lang="en-GB"/>
        </a:p>
      </dgm:t>
    </dgm:pt>
    <dgm:pt modelId="{8734A5F5-E647-444E-98EA-11B55EE26A0D}">
      <dgm:prSet phldr="0"/>
      <dgm:spPr/>
      <dgm:t>
        <a:bodyPr/>
        <a:lstStyle/>
        <a:p>
          <a:pPr>
            <a:lnSpc>
              <a:spcPct val="100000"/>
            </a:lnSpc>
          </a:pPr>
          <a:r>
            <a:rPr lang="en-GB"/>
            <a:t>CM Rule 13.4.1B allows Capacity Providers to aggregate delivered capacity across a group of Capacity Committed Capacity Market Units (CMUs) with the same Capacity Provider to allow for better flexibility in meeting the Satisfactory Performance Days (SPD) obligation by delivering as a CMU Portfolio.</a:t>
          </a:r>
          <a:endParaRPr lang="en-GB">
            <a:latin typeface="Arial" panose="020B0604020202020204"/>
          </a:endParaRPr>
        </a:p>
      </dgm:t>
    </dgm:pt>
    <dgm:pt modelId="{7B8FC5BB-0C0D-4C92-B42B-09C7FB5FC466}" type="parTrans" cxnId="{3F8440A3-68FC-4B2F-BF79-81A1CF403193}">
      <dgm:prSet/>
      <dgm:spPr/>
      <dgm:t>
        <a:bodyPr/>
        <a:lstStyle/>
        <a:p>
          <a:endParaRPr lang="en-US"/>
        </a:p>
      </dgm:t>
    </dgm:pt>
    <dgm:pt modelId="{D6351E4C-464D-4CB0-AC63-2F85B12339E0}" type="sibTrans" cxnId="{3F8440A3-68FC-4B2F-BF79-81A1CF403193}">
      <dgm:prSet/>
      <dgm:spPr/>
      <dgm:t>
        <a:bodyPr/>
        <a:lstStyle/>
        <a:p>
          <a:endParaRPr lang="en-GB"/>
        </a:p>
      </dgm:t>
    </dgm:pt>
    <dgm:pt modelId="{99427A7F-61F1-44C5-8D63-89928C6C3455}">
      <dgm:prSet phldr="0"/>
      <dgm:spPr/>
      <dgm:t>
        <a:bodyPr/>
        <a:lstStyle/>
        <a:p>
          <a:pPr rtl="0"/>
          <a:r>
            <a:rPr lang="en-GB">
              <a:latin typeface="Arial" panose="020B0604020202020204"/>
            </a:rPr>
            <a:t>Recommendation</a:t>
          </a:r>
        </a:p>
      </dgm:t>
    </dgm:pt>
    <dgm:pt modelId="{7F14DC85-88BD-4A13-857D-4503E7EEFA93}" type="parTrans" cxnId="{1D2B6B4B-25E0-43ED-AA20-9E4CFAB2B76E}">
      <dgm:prSet/>
      <dgm:spPr/>
      <dgm:t>
        <a:bodyPr/>
        <a:lstStyle/>
        <a:p>
          <a:endParaRPr lang="en-US"/>
        </a:p>
      </dgm:t>
    </dgm:pt>
    <dgm:pt modelId="{D9A92BBF-4FBB-4C67-A769-C11B53B13A6C}" type="sibTrans" cxnId="{1D2B6B4B-25E0-43ED-AA20-9E4CFAB2B76E}">
      <dgm:prSet/>
      <dgm:spPr/>
      <dgm:t>
        <a:bodyPr/>
        <a:lstStyle/>
        <a:p>
          <a:endParaRPr lang="en-GB"/>
        </a:p>
      </dgm:t>
    </dgm:pt>
    <dgm:pt modelId="{14EF8A30-152F-4461-A983-B88DFBB0E6D7}">
      <dgm:prSet phldr="0"/>
      <dgm:spPr/>
      <dgm:t>
        <a:bodyPr/>
        <a:lstStyle/>
        <a:p>
          <a:pPr algn="l" rtl="0"/>
          <a:r>
            <a:rPr lang="en-US"/>
            <a:t>Capacity Providers that are part of wider Company Groups</a:t>
          </a:r>
          <a:endParaRPr lang="en-GB">
            <a:solidFill>
              <a:srgbClr val="00008B"/>
            </a:solidFill>
            <a:latin typeface="Arial" panose="020B0604020202020204"/>
          </a:endParaRPr>
        </a:p>
      </dgm:t>
    </dgm:pt>
    <dgm:pt modelId="{E3D5E44E-26EE-4F09-BA90-83F4FB7FECC1}" type="parTrans" cxnId="{A7D4B956-E547-40ED-89C2-B3204500AB08}">
      <dgm:prSet/>
      <dgm:spPr/>
      <dgm:t>
        <a:bodyPr/>
        <a:lstStyle/>
        <a:p>
          <a:endParaRPr lang="en-US"/>
        </a:p>
      </dgm:t>
    </dgm:pt>
    <dgm:pt modelId="{D936FDB9-0F0C-44FC-8FC9-1B08C173A53D}" type="sibTrans" cxnId="{A7D4B956-E547-40ED-89C2-B3204500AB08}">
      <dgm:prSet/>
      <dgm:spPr/>
      <dgm:t>
        <a:bodyPr/>
        <a:lstStyle/>
        <a:p>
          <a:endParaRPr lang="en-GB"/>
        </a:p>
      </dgm:t>
    </dgm:pt>
    <dgm:pt modelId="{105D5B2B-EB6B-4460-A5C5-74A28E0B4545}">
      <dgm:prSet phldr="0"/>
      <dgm:spPr/>
      <dgm:t>
        <a:bodyPr/>
        <a:lstStyle/>
        <a:p>
          <a:pPr rtl="0"/>
          <a:r>
            <a:rPr lang="en-GB"/>
            <a:t>The CMAG </a:t>
          </a:r>
          <a:r>
            <a:rPr lang="en-GB">
              <a:solidFill>
                <a:schemeClr val="tx1"/>
              </a:solidFill>
            </a:rPr>
            <a:t>recommended implementation of </a:t>
          </a:r>
          <a:r>
            <a:rPr lang="en-GB">
              <a:hlinkClick xmlns:r="http://schemas.openxmlformats.org/officeDocument/2006/relationships" r:id="rId1"/>
            </a:rPr>
            <a:t>CP377 ‘Increasing flexibility for SPD Portfolios’ </a:t>
          </a:r>
          <a:r>
            <a:rPr lang="en-GB">
              <a:solidFill>
                <a:schemeClr val="tx1"/>
              </a:solidFill>
            </a:rPr>
            <a:t>at its April 2024 meeting.</a:t>
          </a:r>
          <a:endParaRPr lang="en-GB">
            <a:latin typeface="Arial" panose="020B0604020202020204"/>
          </a:endParaRPr>
        </a:p>
      </dgm:t>
    </dgm:pt>
    <dgm:pt modelId="{5EA0EB61-B8F2-411E-8DFC-C1C274FC5B53}" type="parTrans" cxnId="{D8DC389D-714D-4986-80C6-F3AAFD487B49}">
      <dgm:prSet/>
      <dgm:spPr/>
      <dgm:t>
        <a:bodyPr/>
        <a:lstStyle/>
        <a:p>
          <a:endParaRPr lang="en-US"/>
        </a:p>
      </dgm:t>
    </dgm:pt>
    <dgm:pt modelId="{866158CD-2362-4A61-8D13-3BEBDA9981F0}" type="sibTrans" cxnId="{D8DC389D-714D-4986-80C6-F3AAFD487B49}">
      <dgm:prSet/>
      <dgm:spPr/>
      <dgm:t>
        <a:bodyPr/>
        <a:lstStyle/>
        <a:p>
          <a:endParaRPr lang="en-GB"/>
        </a:p>
      </dgm:t>
    </dgm:pt>
    <dgm:pt modelId="{FCF45213-C11D-4C9C-B6FD-025102AF106B}">
      <dgm:prSet phldr="0"/>
      <dgm:spPr/>
      <dgm:t>
        <a:bodyPr/>
        <a:lstStyle/>
        <a:p>
          <a:pPr algn="l" rtl="0"/>
          <a:r>
            <a:rPr lang="en-US">
              <a:solidFill>
                <a:srgbClr val="00008B"/>
              </a:solidFill>
              <a:latin typeface="Arial" panose="020B0604020202020204"/>
            </a:rPr>
            <a:t>More options for Capacity Providers to manage SPDs across Groups</a:t>
          </a:r>
          <a:endParaRPr lang="en-GB">
            <a:solidFill>
              <a:srgbClr val="00008B"/>
            </a:solidFill>
            <a:latin typeface="Arial" panose="020B0604020202020204"/>
          </a:endParaRPr>
        </a:p>
      </dgm:t>
    </dgm:pt>
    <dgm:pt modelId="{94534D15-A1A4-48CD-AE3C-18AA54DCC566}" type="parTrans" cxnId="{5CEF519B-DB6F-44AD-8854-303DF1B96598}">
      <dgm:prSet/>
      <dgm:spPr/>
    </dgm:pt>
    <dgm:pt modelId="{33D0A1E3-7DA5-4DEC-9741-AF5D1B2E92CA}" type="sibTrans" cxnId="{5CEF519B-DB6F-44AD-8854-303DF1B96598}">
      <dgm:prSet/>
      <dgm:spPr/>
    </dgm:pt>
    <dgm:pt modelId="{FA7128B3-BDF5-4C26-A8D3-BE9C88F4A958}" type="pres">
      <dgm:prSet presAssocID="{8C7FD7BD-C9F4-4B48-9702-82445965975F}" presName="linear" presStyleCnt="0">
        <dgm:presLayoutVars>
          <dgm:dir/>
          <dgm:animLvl val="lvl"/>
          <dgm:resizeHandles val="exact"/>
        </dgm:presLayoutVars>
      </dgm:prSet>
      <dgm:spPr/>
      <dgm:t>
        <a:bodyPr/>
        <a:lstStyle/>
        <a:p>
          <a:endParaRPr lang="en-US"/>
        </a:p>
      </dgm:t>
    </dgm:pt>
    <dgm:pt modelId="{FD10D68C-67AF-43EE-886A-8ADA5DC234FB}" type="pres">
      <dgm:prSet presAssocID="{72A3ECD7-1623-43CD-BF50-E41EB8D39026}" presName="parentLin" presStyleCnt="0"/>
      <dgm:spPr/>
    </dgm:pt>
    <dgm:pt modelId="{557B5A30-3586-4E9B-9601-7DE9EA8D48DE}" type="pres">
      <dgm:prSet presAssocID="{72A3ECD7-1623-43CD-BF50-E41EB8D39026}" presName="parentLeftMargin" presStyleLbl="node1" presStyleIdx="0" presStyleCnt="4"/>
      <dgm:spPr/>
      <dgm:t>
        <a:bodyPr/>
        <a:lstStyle/>
        <a:p>
          <a:endParaRPr lang="en-US"/>
        </a:p>
      </dgm:t>
    </dgm:pt>
    <dgm:pt modelId="{1E0BB702-FEB3-4294-B40F-6BB9E0737BAA}" type="pres">
      <dgm:prSet presAssocID="{72A3ECD7-1623-43CD-BF50-E41EB8D39026}" presName="parentText" presStyleLbl="node1" presStyleIdx="0" presStyleCnt="4">
        <dgm:presLayoutVars>
          <dgm:chMax val="0"/>
          <dgm:bulletEnabled val="1"/>
        </dgm:presLayoutVars>
      </dgm:prSet>
      <dgm:spPr/>
      <dgm:t>
        <a:bodyPr/>
        <a:lstStyle/>
        <a:p>
          <a:endParaRPr lang="en-US"/>
        </a:p>
      </dgm:t>
    </dgm:pt>
    <dgm:pt modelId="{6436D373-1B80-463F-B95E-EAA3625FBBD7}" type="pres">
      <dgm:prSet presAssocID="{72A3ECD7-1623-43CD-BF50-E41EB8D39026}" presName="negativeSpace" presStyleCnt="0"/>
      <dgm:spPr/>
    </dgm:pt>
    <dgm:pt modelId="{FB6185F5-5142-4E52-803B-837C0836213C}" type="pres">
      <dgm:prSet presAssocID="{72A3ECD7-1623-43CD-BF50-E41EB8D39026}" presName="childText" presStyleLbl="conFgAcc1" presStyleIdx="0" presStyleCnt="4">
        <dgm:presLayoutVars>
          <dgm:bulletEnabled val="1"/>
        </dgm:presLayoutVars>
      </dgm:prSet>
      <dgm:spPr/>
      <dgm:t>
        <a:bodyPr/>
        <a:lstStyle/>
        <a:p>
          <a:endParaRPr lang="en-US"/>
        </a:p>
      </dgm:t>
    </dgm:pt>
    <dgm:pt modelId="{4A86ED6B-66AB-4B4F-B0D3-E0A042075A2F}" type="pres">
      <dgm:prSet presAssocID="{06EC10FD-7494-4C92-BB2D-35EF3F2B12B6}" presName="spaceBetweenRectangles" presStyleCnt="0"/>
      <dgm:spPr/>
    </dgm:pt>
    <dgm:pt modelId="{DC701CCA-58AD-4DB6-877B-5A9E0B911ED2}" type="pres">
      <dgm:prSet presAssocID="{8D555E16-E593-46DE-85BD-87769A5EF0F1}" presName="parentLin" presStyleCnt="0"/>
      <dgm:spPr/>
    </dgm:pt>
    <dgm:pt modelId="{F592630F-1A1D-47FD-9E23-23A61F938756}" type="pres">
      <dgm:prSet presAssocID="{8D555E16-E593-46DE-85BD-87769A5EF0F1}" presName="parentLeftMargin" presStyleLbl="node1" presStyleIdx="0" presStyleCnt="4"/>
      <dgm:spPr/>
      <dgm:t>
        <a:bodyPr/>
        <a:lstStyle/>
        <a:p>
          <a:endParaRPr lang="en-US"/>
        </a:p>
      </dgm:t>
    </dgm:pt>
    <dgm:pt modelId="{065A069D-8B75-4BA2-8EAA-BFB07A5E3DD4}" type="pres">
      <dgm:prSet presAssocID="{8D555E16-E593-46DE-85BD-87769A5EF0F1}" presName="parentText" presStyleLbl="node1" presStyleIdx="1" presStyleCnt="4">
        <dgm:presLayoutVars>
          <dgm:chMax val="0"/>
          <dgm:bulletEnabled val="1"/>
        </dgm:presLayoutVars>
      </dgm:prSet>
      <dgm:spPr/>
      <dgm:t>
        <a:bodyPr/>
        <a:lstStyle/>
        <a:p>
          <a:endParaRPr lang="en-US"/>
        </a:p>
      </dgm:t>
    </dgm:pt>
    <dgm:pt modelId="{D070C8BA-5883-4437-BAA8-C5D8E252B894}" type="pres">
      <dgm:prSet presAssocID="{8D555E16-E593-46DE-85BD-87769A5EF0F1}" presName="negativeSpace" presStyleCnt="0"/>
      <dgm:spPr/>
    </dgm:pt>
    <dgm:pt modelId="{BFD54D56-5F66-4E55-A014-F5CA5B623F8C}" type="pres">
      <dgm:prSet presAssocID="{8D555E16-E593-46DE-85BD-87769A5EF0F1}" presName="childText" presStyleLbl="conFgAcc1" presStyleIdx="1" presStyleCnt="4">
        <dgm:presLayoutVars>
          <dgm:bulletEnabled val="1"/>
        </dgm:presLayoutVars>
      </dgm:prSet>
      <dgm:spPr/>
      <dgm:t>
        <a:bodyPr/>
        <a:lstStyle/>
        <a:p>
          <a:endParaRPr lang="en-US"/>
        </a:p>
      </dgm:t>
    </dgm:pt>
    <dgm:pt modelId="{C7B83290-A5F9-41EB-BF6F-A59B92F59418}" type="pres">
      <dgm:prSet presAssocID="{5A7FB9A4-9372-438C-AE69-A36853388C75}" presName="spaceBetweenRectangles" presStyleCnt="0"/>
      <dgm:spPr/>
    </dgm:pt>
    <dgm:pt modelId="{D94ECD98-78E6-43F6-A731-7BE43C83DD20}" type="pres">
      <dgm:prSet presAssocID="{7EB1D2FE-2129-4227-BE58-B8035AA09BFA}" presName="parentLin" presStyleCnt="0"/>
      <dgm:spPr/>
    </dgm:pt>
    <dgm:pt modelId="{10276EC6-9AE5-42A0-805A-B94C7A19DDFB}" type="pres">
      <dgm:prSet presAssocID="{7EB1D2FE-2129-4227-BE58-B8035AA09BFA}" presName="parentLeftMargin" presStyleLbl="node1" presStyleIdx="1" presStyleCnt="4"/>
      <dgm:spPr/>
      <dgm:t>
        <a:bodyPr/>
        <a:lstStyle/>
        <a:p>
          <a:endParaRPr lang="en-US"/>
        </a:p>
      </dgm:t>
    </dgm:pt>
    <dgm:pt modelId="{0A874995-AB96-44F3-B80C-C5068705DAB2}" type="pres">
      <dgm:prSet presAssocID="{7EB1D2FE-2129-4227-BE58-B8035AA09BFA}" presName="parentText" presStyleLbl="node1" presStyleIdx="2" presStyleCnt="4">
        <dgm:presLayoutVars>
          <dgm:chMax val="0"/>
          <dgm:bulletEnabled val="1"/>
        </dgm:presLayoutVars>
      </dgm:prSet>
      <dgm:spPr/>
      <dgm:t>
        <a:bodyPr/>
        <a:lstStyle/>
        <a:p>
          <a:endParaRPr lang="en-US"/>
        </a:p>
      </dgm:t>
    </dgm:pt>
    <dgm:pt modelId="{BB169530-8721-4C00-A90E-C60AFC35AD5A}" type="pres">
      <dgm:prSet presAssocID="{7EB1D2FE-2129-4227-BE58-B8035AA09BFA}" presName="negativeSpace" presStyleCnt="0"/>
      <dgm:spPr/>
    </dgm:pt>
    <dgm:pt modelId="{3700B336-3516-43A4-A9EF-357FD46376EB}" type="pres">
      <dgm:prSet presAssocID="{7EB1D2FE-2129-4227-BE58-B8035AA09BFA}" presName="childText" presStyleLbl="conFgAcc1" presStyleIdx="2" presStyleCnt="4">
        <dgm:presLayoutVars>
          <dgm:bulletEnabled val="1"/>
        </dgm:presLayoutVars>
      </dgm:prSet>
      <dgm:spPr/>
      <dgm:t>
        <a:bodyPr/>
        <a:lstStyle/>
        <a:p>
          <a:endParaRPr lang="en-US"/>
        </a:p>
      </dgm:t>
    </dgm:pt>
    <dgm:pt modelId="{60764ACA-2B12-417C-8630-747A6B11CA4B}" type="pres">
      <dgm:prSet presAssocID="{FF52E858-4220-4694-9104-409EE9F46863}" presName="spaceBetweenRectangles" presStyleCnt="0"/>
      <dgm:spPr/>
    </dgm:pt>
    <dgm:pt modelId="{0B90375B-91CC-49D8-8369-FE75EAD1DEB7}" type="pres">
      <dgm:prSet presAssocID="{99427A7F-61F1-44C5-8D63-89928C6C3455}" presName="parentLin" presStyleCnt="0"/>
      <dgm:spPr/>
    </dgm:pt>
    <dgm:pt modelId="{D3C15D0D-8F48-48C7-9976-BFA03C37E5D3}" type="pres">
      <dgm:prSet presAssocID="{99427A7F-61F1-44C5-8D63-89928C6C3455}" presName="parentLeftMargin" presStyleLbl="node1" presStyleIdx="2" presStyleCnt="4"/>
      <dgm:spPr/>
      <dgm:t>
        <a:bodyPr/>
        <a:lstStyle/>
        <a:p>
          <a:endParaRPr lang="en-US"/>
        </a:p>
      </dgm:t>
    </dgm:pt>
    <dgm:pt modelId="{0C71177E-3636-443C-BF0B-A727FBE52CB7}" type="pres">
      <dgm:prSet presAssocID="{99427A7F-61F1-44C5-8D63-89928C6C3455}" presName="parentText" presStyleLbl="node1" presStyleIdx="3" presStyleCnt="4">
        <dgm:presLayoutVars>
          <dgm:chMax val="0"/>
          <dgm:bulletEnabled val="1"/>
        </dgm:presLayoutVars>
      </dgm:prSet>
      <dgm:spPr/>
      <dgm:t>
        <a:bodyPr/>
        <a:lstStyle/>
        <a:p>
          <a:endParaRPr lang="en-US"/>
        </a:p>
      </dgm:t>
    </dgm:pt>
    <dgm:pt modelId="{507F09C9-5826-4F65-926F-A67E210A775F}" type="pres">
      <dgm:prSet presAssocID="{99427A7F-61F1-44C5-8D63-89928C6C3455}" presName="negativeSpace" presStyleCnt="0"/>
      <dgm:spPr/>
    </dgm:pt>
    <dgm:pt modelId="{A8B6FD74-1144-4FD0-A1E6-73B4B1DBA72C}" type="pres">
      <dgm:prSet presAssocID="{99427A7F-61F1-44C5-8D63-89928C6C3455}" presName="childText" presStyleLbl="conFgAcc1" presStyleIdx="3" presStyleCnt="4">
        <dgm:presLayoutVars>
          <dgm:bulletEnabled val="1"/>
        </dgm:presLayoutVars>
      </dgm:prSet>
      <dgm:spPr/>
      <dgm:t>
        <a:bodyPr/>
        <a:lstStyle/>
        <a:p>
          <a:endParaRPr lang="en-US"/>
        </a:p>
      </dgm:t>
    </dgm:pt>
  </dgm:ptLst>
  <dgm:cxnLst>
    <dgm:cxn modelId="{1D2B6B4B-25E0-43ED-AA20-9E4CFAB2B76E}" srcId="{8C7FD7BD-C9F4-4B48-9702-82445965975F}" destId="{99427A7F-61F1-44C5-8D63-89928C6C3455}" srcOrd="3" destOrd="0" parTransId="{7F14DC85-88BD-4A13-857D-4503E7EEFA93}" sibTransId="{D9A92BBF-4FBB-4C67-A769-C11B53B13A6C}"/>
    <dgm:cxn modelId="{AAFBDFCE-928B-4B38-9EA5-AE752BB4CF22}" srcId="{8C7FD7BD-C9F4-4B48-9702-82445965975F}" destId="{7EB1D2FE-2129-4227-BE58-B8035AA09BFA}" srcOrd="2" destOrd="0" parTransId="{3A693ACD-AEF4-4FE8-B8E3-3B393A31997A}" sibTransId="{FF52E858-4220-4694-9104-409EE9F46863}"/>
    <dgm:cxn modelId="{F632D2DC-35D5-45AB-B3B7-E8CAC34E3DA3}" srcId="{8C7FD7BD-C9F4-4B48-9702-82445965975F}" destId="{72A3ECD7-1623-43CD-BF50-E41EB8D39026}" srcOrd="0" destOrd="0" parTransId="{6537DEC0-97C3-47F6-912F-66895513C5DE}" sibTransId="{06EC10FD-7494-4C92-BB2D-35EF3F2B12B6}"/>
    <dgm:cxn modelId="{6AFEF4D0-055A-4F78-9D66-435682CCA12D}" srcId="{8C7FD7BD-C9F4-4B48-9702-82445965975F}" destId="{8D555E16-E593-46DE-85BD-87769A5EF0F1}" srcOrd="1" destOrd="0" parTransId="{7F8DD0D0-A95B-4BF4-9501-DB1AA5416A90}" sibTransId="{5A7FB9A4-9372-438C-AE69-A36853388C75}"/>
    <dgm:cxn modelId="{1DF2FCE7-8983-4C5C-A06F-11091533534C}" type="presOf" srcId="{105D5B2B-EB6B-4460-A5C5-74A28E0B4545}" destId="{A8B6FD74-1144-4FD0-A1E6-73B4B1DBA72C}" srcOrd="0" destOrd="0" presId="urn:microsoft.com/office/officeart/2005/8/layout/list1"/>
    <dgm:cxn modelId="{AB362C12-EC76-4F57-A9A7-DE735B7190D4}" type="presOf" srcId="{8C7FD7BD-C9F4-4B48-9702-82445965975F}" destId="{FA7128B3-BDF5-4C26-A8D3-BE9C88F4A958}" srcOrd="0" destOrd="0" presId="urn:microsoft.com/office/officeart/2005/8/layout/list1"/>
    <dgm:cxn modelId="{5CEF519B-DB6F-44AD-8854-303DF1B96598}" srcId="{7EB1D2FE-2129-4227-BE58-B8035AA09BFA}" destId="{FCF45213-C11D-4C9C-B6FD-025102AF106B}" srcOrd="1" destOrd="0" parTransId="{94534D15-A1A4-48CD-AE3C-18AA54DCC566}" sibTransId="{33D0A1E3-7DA5-4DEC-9741-AF5D1B2E92CA}"/>
    <dgm:cxn modelId="{98A294BD-B2A7-49FE-979C-E04D1D14D694}" type="presOf" srcId="{99427A7F-61F1-44C5-8D63-89928C6C3455}" destId="{D3C15D0D-8F48-48C7-9976-BFA03C37E5D3}" srcOrd="0" destOrd="0" presId="urn:microsoft.com/office/officeart/2005/8/layout/list1"/>
    <dgm:cxn modelId="{53AE5527-49D7-4D2B-AEFF-BE7AF076EF90}" type="presOf" srcId="{8D555E16-E593-46DE-85BD-87769A5EF0F1}" destId="{F592630F-1A1D-47FD-9E23-23A61F938756}" srcOrd="0" destOrd="0" presId="urn:microsoft.com/office/officeart/2005/8/layout/list1"/>
    <dgm:cxn modelId="{E935E07E-A180-4E04-A607-329B0F7D2711}" type="presOf" srcId="{72A3ECD7-1623-43CD-BF50-E41EB8D39026}" destId="{1E0BB702-FEB3-4294-B40F-6BB9E0737BAA}" srcOrd="1" destOrd="0" presId="urn:microsoft.com/office/officeart/2005/8/layout/list1"/>
    <dgm:cxn modelId="{965ADE6E-26A1-4A2C-AABE-16FE52375605}" type="presOf" srcId="{FCF45213-C11D-4C9C-B6FD-025102AF106B}" destId="{3700B336-3516-43A4-A9EF-357FD46376EB}" srcOrd="0" destOrd="1" presId="urn:microsoft.com/office/officeart/2005/8/layout/list1"/>
    <dgm:cxn modelId="{3F8440A3-68FC-4B2F-BF79-81A1CF403193}" srcId="{72A3ECD7-1623-43CD-BF50-E41EB8D39026}" destId="{8734A5F5-E647-444E-98EA-11B55EE26A0D}" srcOrd="0" destOrd="0" parTransId="{7B8FC5BB-0C0D-4C92-B42B-09C7FB5FC466}" sibTransId="{D6351E4C-464D-4CB0-AC63-2F85B12339E0}"/>
    <dgm:cxn modelId="{32857926-3513-426F-BDEE-70FD5FC15C31}" type="presOf" srcId="{1DB972BC-0DAD-4E3F-92B8-7E8E952433D9}" destId="{BFD54D56-5F66-4E55-A014-F5CA5B623F8C}" srcOrd="0" destOrd="0" presId="urn:microsoft.com/office/officeart/2005/8/layout/list1"/>
    <dgm:cxn modelId="{D8DC389D-714D-4986-80C6-F3AAFD487B49}" srcId="{99427A7F-61F1-44C5-8D63-89928C6C3455}" destId="{105D5B2B-EB6B-4460-A5C5-74A28E0B4545}" srcOrd="0" destOrd="0" parTransId="{5EA0EB61-B8F2-411E-8DFC-C1C274FC5B53}" sibTransId="{866158CD-2362-4A61-8D13-3BEBDA9981F0}"/>
    <dgm:cxn modelId="{2A329BAF-FC1A-4DFC-A90C-3D33CA29CF2C}" type="presOf" srcId="{8D555E16-E593-46DE-85BD-87769A5EF0F1}" destId="{065A069D-8B75-4BA2-8EAA-BFB07A5E3DD4}" srcOrd="1" destOrd="0" presId="urn:microsoft.com/office/officeart/2005/8/layout/list1"/>
    <dgm:cxn modelId="{85D96474-C11A-46B2-B425-D91C25F37426}" type="presOf" srcId="{8734A5F5-E647-444E-98EA-11B55EE26A0D}" destId="{FB6185F5-5142-4E52-803B-837C0836213C}" srcOrd="0" destOrd="0" presId="urn:microsoft.com/office/officeart/2005/8/layout/list1"/>
    <dgm:cxn modelId="{B4D7A8CD-80DA-4C1A-970E-675B6193DE00}" type="presOf" srcId="{14EF8A30-152F-4461-A983-B88DFBB0E6D7}" destId="{3700B336-3516-43A4-A9EF-357FD46376EB}" srcOrd="0" destOrd="0" presId="urn:microsoft.com/office/officeart/2005/8/layout/list1"/>
    <dgm:cxn modelId="{C9D18295-9DC8-444C-8D9D-3276E825C333}" type="presOf" srcId="{7EB1D2FE-2129-4227-BE58-B8035AA09BFA}" destId="{0A874995-AB96-44F3-B80C-C5068705DAB2}" srcOrd="1" destOrd="0" presId="urn:microsoft.com/office/officeart/2005/8/layout/list1"/>
    <dgm:cxn modelId="{D9C01BFC-2B30-4C97-9C99-FC2B188694D9}" type="presOf" srcId="{99427A7F-61F1-44C5-8D63-89928C6C3455}" destId="{0C71177E-3636-443C-BF0B-A727FBE52CB7}" srcOrd="1" destOrd="0" presId="urn:microsoft.com/office/officeart/2005/8/layout/list1"/>
    <dgm:cxn modelId="{6E3DEC36-AF71-4A7C-8F55-1DA90C304676}" type="presOf" srcId="{7EB1D2FE-2129-4227-BE58-B8035AA09BFA}" destId="{10276EC6-9AE5-42A0-805A-B94C7A19DDFB}" srcOrd="0" destOrd="0" presId="urn:microsoft.com/office/officeart/2005/8/layout/list1"/>
    <dgm:cxn modelId="{A7D4B956-E547-40ED-89C2-B3204500AB08}" srcId="{7EB1D2FE-2129-4227-BE58-B8035AA09BFA}" destId="{14EF8A30-152F-4461-A983-B88DFBB0E6D7}" srcOrd="0" destOrd="0" parTransId="{E3D5E44E-26EE-4F09-BA90-83F4FB7FECC1}" sibTransId="{D936FDB9-0F0C-44FC-8FC9-1B08C173A53D}"/>
    <dgm:cxn modelId="{6749E702-0199-4649-A868-CCF914002C81}" type="presOf" srcId="{72A3ECD7-1623-43CD-BF50-E41EB8D39026}" destId="{557B5A30-3586-4E9B-9601-7DE9EA8D48DE}" srcOrd="0" destOrd="0" presId="urn:microsoft.com/office/officeart/2005/8/layout/list1"/>
    <dgm:cxn modelId="{8F88F998-EEA0-4B4D-9690-59C4226D009D}" srcId="{8D555E16-E593-46DE-85BD-87769A5EF0F1}" destId="{1DB972BC-0DAD-4E3F-92B8-7E8E952433D9}" srcOrd="0" destOrd="0" parTransId="{5C473FD1-5BA4-4BEF-9AED-AA93B9B1E508}" sibTransId="{E5047C2A-F25E-4292-AE3B-7BAB539D3189}"/>
    <dgm:cxn modelId="{B1292CB1-EA83-4035-9EDE-7E8654536829}" type="presParOf" srcId="{FA7128B3-BDF5-4C26-A8D3-BE9C88F4A958}" destId="{FD10D68C-67AF-43EE-886A-8ADA5DC234FB}" srcOrd="0" destOrd="0" presId="urn:microsoft.com/office/officeart/2005/8/layout/list1"/>
    <dgm:cxn modelId="{FD22E8B5-81EE-49B6-A896-26F879EBBA8C}" type="presParOf" srcId="{FD10D68C-67AF-43EE-886A-8ADA5DC234FB}" destId="{557B5A30-3586-4E9B-9601-7DE9EA8D48DE}" srcOrd="0" destOrd="0" presId="urn:microsoft.com/office/officeart/2005/8/layout/list1"/>
    <dgm:cxn modelId="{B7FBCE7E-3B5D-4FC2-B0A2-DD24008314F0}" type="presParOf" srcId="{FD10D68C-67AF-43EE-886A-8ADA5DC234FB}" destId="{1E0BB702-FEB3-4294-B40F-6BB9E0737BAA}" srcOrd="1" destOrd="0" presId="urn:microsoft.com/office/officeart/2005/8/layout/list1"/>
    <dgm:cxn modelId="{DF02F2B1-FE71-4CB8-9FE6-CDE57554205B}" type="presParOf" srcId="{FA7128B3-BDF5-4C26-A8D3-BE9C88F4A958}" destId="{6436D373-1B80-463F-B95E-EAA3625FBBD7}" srcOrd="1" destOrd="0" presId="urn:microsoft.com/office/officeart/2005/8/layout/list1"/>
    <dgm:cxn modelId="{25CB9E25-3F96-482E-8E3A-6317CF363CF1}" type="presParOf" srcId="{FA7128B3-BDF5-4C26-A8D3-BE9C88F4A958}" destId="{FB6185F5-5142-4E52-803B-837C0836213C}" srcOrd="2" destOrd="0" presId="urn:microsoft.com/office/officeart/2005/8/layout/list1"/>
    <dgm:cxn modelId="{64DEB190-DDD6-4ECD-B7E2-17EF19520B05}" type="presParOf" srcId="{FA7128B3-BDF5-4C26-A8D3-BE9C88F4A958}" destId="{4A86ED6B-66AB-4B4F-B0D3-E0A042075A2F}" srcOrd="3" destOrd="0" presId="urn:microsoft.com/office/officeart/2005/8/layout/list1"/>
    <dgm:cxn modelId="{97D05967-D34B-4C02-9FBE-4A521FD1BA95}" type="presParOf" srcId="{FA7128B3-BDF5-4C26-A8D3-BE9C88F4A958}" destId="{DC701CCA-58AD-4DB6-877B-5A9E0B911ED2}" srcOrd="4" destOrd="0" presId="urn:microsoft.com/office/officeart/2005/8/layout/list1"/>
    <dgm:cxn modelId="{5161989A-E99C-49EE-8095-0200FB3B0830}" type="presParOf" srcId="{DC701CCA-58AD-4DB6-877B-5A9E0B911ED2}" destId="{F592630F-1A1D-47FD-9E23-23A61F938756}" srcOrd="0" destOrd="0" presId="urn:microsoft.com/office/officeart/2005/8/layout/list1"/>
    <dgm:cxn modelId="{29092148-F964-4861-A81C-DA22DBCC7A80}" type="presParOf" srcId="{DC701CCA-58AD-4DB6-877B-5A9E0B911ED2}" destId="{065A069D-8B75-4BA2-8EAA-BFB07A5E3DD4}" srcOrd="1" destOrd="0" presId="urn:microsoft.com/office/officeart/2005/8/layout/list1"/>
    <dgm:cxn modelId="{BFA0D505-3F91-4BA8-91C0-9C234640B168}" type="presParOf" srcId="{FA7128B3-BDF5-4C26-A8D3-BE9C88F4A958}" destId="{D070C8BA-5883-4437-BAA8-C5D8E252B894}" srcOrd="5" destOrd="0" presId="urn:microsoft.com/office/officeart/2005/8/layout/list1"/>
    <dgm:cxn modelId="{8641F61D-0373-49A5-80F8-985926BC4174}" type="presParOf" srcId="{FA7128B3-BDF5-4C26-A8D3-BE9C88F4A958}" destId="{BFD54D56-5F66-4E55-A014-F5CA5B623F8C}" srcOrd="6" destOrd="0" presId="urn:microsoft.com/office/officeart/2005/8/layout/list1"/>
    <dgm:cxn modelId="{B69C8921-5907-4837-B6F0-D60DA9212DAD}" type="presParOf" srcId="{FA7128B3-BDF5-4C26-A8D3-BE9C88F4A958}" destId="{C7B83290-A5F9-41EB-BF6F-A59B92F59418}" srcOrd="7" destOrd="0" presId="urn:microsoft.com/office/officeart/2005/8/layout/list1"/>
    <dgm:cxn modelId="{E42A3D0F-51AA-4E00-8320-7E99AFDDE734}" type="presParOf" srcId="{FA7128B3-BDF5-4C26-A8D3-BE9C88F4A958}" destId="{D94ECD98-78E6-43F6-A731-7BE43C83DD20}" srcOrd="8" destOrd="0" presId="urn:microsoft.com/office/officeart/2005/8/layout/list1"/>
    <dgm:cxn modelId="{091568AA-B895-4FFD-8ED8-F69B11EA9429}" type="presParOf" srcId="{D94ECD98-78E6-43F6-A731-7BE43C83DD20}" destId="{10276EC6-9AE5-42A0-805A-B94C7A19DDFB}" srcOrd="0" destOrd="0" presId="urn:microsoft.com/office/officeart/2005/8/layout/list1"/>
    <dgm:cxn modelId="{D8C39548-5E99-44D9-9CB1-8C110C412ED8}" type="presParOf" srcId="{D94ECD98-78E6-43F6-A731-7BE43C83DD20}" destId="{0A874995-AB96-44F3-B80C-C5068705DAB2}" srcOrd="1" destOrd="0" presId="urn:microsoft.com/office/officeart/2005/8/layout/list1"/>
    <dgm:cxn modelId="{866E3583-6350-475E-A775-B4510F0E2824}" type="presParOf" srcId="{FA7128B3-BDF5-4C26-A8D3-BE9C88F4A958}" destId="{BB169530-8721-4C00-A90E-C60AFC35AD5A}" srcOrd="9" destOrd="0" presId="urn:microsoft.com/office/officeart/2005/8/layout/list1"/>
    <dgm:cxn modelId="{49EC7E27-856C-48E4-8E03-CA851A9638E2}" type="presParOf" srcId="{FA7128B3-BDF5-4C26-A8D3-BE9C88F4A958}" destId="{3700B336-3516-43A4-A9EF-357FD46376EB}" srcOrd="10" destOrd="0" presId="urn:microsoft.com/office/officeart/2005/8/layout/list1"/>
    <dgm:cxn modelId="{106A59B4-C009-40A2-8A0A-FBE96B9C1D31}" type="presParOf" srcId="{FA7128B3-BDF5-4C26-A8D3-BE9C88F4A958}" destId="{60764ACA-2B12-417C-8630-747A6B11CA4B}" srcOrd="11" destOrd="0" presId="urn:microsoft.com/office/officeart/2005/8/layout/list1"/>
    <dgm:cxn modelId="{737CBD65-6422-424E-BCF2-3D6441FD809B}" type="presParOf" srcId="{FA7128B3-BDF5-4C26-A8D3-BE9C88F4A958}" destId="{0B90375B-91CC-49D8-8369-FE75EAD1DEB7}" srcOrd="12" destOrd="0" presId="urn:microsoft.com/office/officeart/2005/8/layout/list1"/>
    <dgm:cxn modelId="{7F9915FE-C27A-4985-934E-EE8AB9CE02D6}" type="presParOf" srcId="{0B90375B-91CC-49D8-8369-FE75EAD1DEB7}" destId="{D3C15D0D-8F48-48C7-9976-BFA03C37E5D3}" srcOrd="0" destOrd="0" presId="urn:microsoft.com/office/officeart/2005/8/layout/list1"/>
    <dgm:cxn modelId="{7BB4CB54-6188-4BC3-9A83-A3F3799E3F84}" type="presParOf" srcId="{0B90375B-91CC-49D8-8369-FE75EAD1DEB7}" destId="{0C71177E-3636-443C-BF0B-A727FBE52CB7}" srcOrd="1" destOrd="0" presId="urn:microsoft.com/office/officeart/2005/8/layout/list1"/>
    <dgm:cxn modelId="{A1EA8F1D-7CAC-48B4-995E-41683C510D27}" type="presParOf" srcId="{FA7128B3-BDF5-4C26-A8D3-BE9C88F4A958}" destId="{507F09C9-5826-4F65-926F-A67E210A775F}" srcOrd="13" destOrd="0" presId="urn:microsoft.com/office/officeart/2005/8/layout/list1"/>
    <dgm:cxn modelId="{C24255B2-1477-4702-93E7-3E8D61FA2C5F}" type="presParOf" srcId="{FA7128B3-BDF5-4C26-A8D3-BE9C88F4A958}" destId="{A8B6FD74-1144-4FD0-A1E6-73B4B1DBA72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1E51F2-4750-4031-AB07-474D8C7EDB8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5EDF44-2767-4390-84C7-D899E79FE33B}">
      <dgm:prSet/>
      <dgm:spPr/>
      <dgm:t>
        <a:bodyPr/>
        <a:lstStyle/>
        <a:p>
          <a:r>
            <a:rPr lang="en-US"/>
            <a:t>REMA 2</a:t>
          </a:r>
          <a:r>
            <a:rPr lang="en-US" baseline="30000"/>
            <a:t>nd</a:t>
          </a:r>
          <a:r>
            <a:rPr lang="en-US"/>
            <a:t> Consultation: </a:t>
          </a:r>
          <a:r>
            <a:rPr lang="en-US">
              <a:hlinkClick xmlns:r="http://schemas.openxmlformats.org/officeDocument/2006/relationships" r:id="rId1"/>
            </a:rPr>
            <a:t>https://www.gov.uk/government/consultations/review-of-electricity-market-arrangements-rema-second-consultation</a:t>
          </a:r>
          <a:endParaRPr lang="en-US"/>
        </a:p>
      </dgm:t>
    </dgm:pt>
    <dgm:pt modelId="{0BF1443C-2577-4473-BD5C-C83F28181463}" type="parTrans" cxnId="{1CC0A4C5-F803-48B9-8AF5-C69E2BA5044B}">
      <dgm:prSet/>
      <dgm:spPr/>
      <dgm:t>
        <a:bodyPr/>
        <a:lstStyle/>
        <a:p>
          <a:endParaRPr lang="en-US"/>
        </a:p>
      </dgm:t>
    </dgm:pt>
    <dgm:pt modelId="{6267CAC7-21AE-43B2-9AEC-02601D38BDEA}" type="sibTrans" cxnId="{1CC0A4C5-F803-48B9-8AF5-C69E2BA5044B}">
      <dgm:prSet/>
      <dgm:spPr/>
      <dgm:t>
        <a:bodyPr/>
        <a:lstStyle/>
        <a:p>
          <a:endParaRPr lang="en-US"/>
        </a:p>
      </dgm:t>
    </dgm:pt>
    <dgm:pt modelId="{1680B7CF-1AF6-4DD8-AA22-F75B1E6FB1F1}">
      <dgm:prSet/>
      <dgm:spPr/>
      <dgm:t>
        <a:bodyPr/>
        <a:lstStyle/>
        <a:p>
          <a:r>
            <a:rPr lang="en-US"/>
            <a:t>Phase 2 Consultation: </a:t>
          </a:r>
          <a:r>
            <a:rPr lang="en-US">
              <a:hlinkClick xmlns:r="http://schemas.openxmlformats.org/officeDocument/2006/relationships" r:id="rId2"/>
            </a:rPr>
            <a:t>https://www.gov.uk/government/consultations/capacity-market-2023-phase-2-proposals-and-10-year-review</a:t>
          </a:r>
          <a:endParaRPr lang="en-US"/>
        </a:p>
      </dgm:t>
    </dgm:pt>
    <dgm:pt modelId="{C5E721F9-22AE-4BD9-BCB6-1095338055D2}" type="parTrans" cxnId="{BB024968-3883-4FB4-AEF0-99F374891D81}">
      <dgm:prSet/>
      <dgm:spPr/>
      <dgm:t>
        <a:bodyPr/>
        <a:lstStyle/>
        <a:p>
          <a:endParaRPr lang="en-US"/>
        </a:p>
      </dgm:t>
    </dgm:pt>
    <dgm:pt modelId="{C836C49C-A6BD-45D5-A49A-30E74732767F}" type="sibTrans" cxnId="{BB024968-3883-4FB4-AEF0-99F374891D81}">
      <dgm:prSet/>
      <dgm:spPr/>
      <dgm:t>
        <a:bodyPr/>
        <a:lstStyle/>
        <a:p>
          <a:endParaRPr lang="en-US"/>
        </a:p>
      </dgm:t>
    </dgm:pt>
    <dgm:pt modelId="{EC6056C2-F40C-4D29-B1DA-693CD1C7E33F}" type="pres">
      <dgm:prSet presAssocID="{031E51F2-4750-4031-AB07-474D8C7EDB8D}" presName="root" presStyleCnt="0">
        <dgm:presLayoutVars>
          <dgm:dir/>
          <dgm:resizeHandles val="exact"/>
        </dgm:presLayoutVars>
      </dgm:prSet>
      <dgm:spPr/>
      <dgm:t>
        <a:bodyPr/>
        <a:lstStyle/>
        <a:p>
          <a:endParaRPr lang="en-US"/>
        </a:p>
      </dgm:t>
    </dgm:pt>
    <dgm:pt modelId="{1B698737-1272-486F-B954-E3C410239253}" type="pres">
      <dgm:prSet presAssocID="{C35EDF44-2767-4390-84C7-D899E79FE33B}" presName="compNode" presStyleCnt="0"/>
      <dgm:spPr/>
    </dgm:pt>
    <dgm:pt modelId="{7C4F095E-9615-47BF-B51A-9ED4FBD8B2FA}" type="pres">
      <dgm:prSet presAssocID="{C35EDF44-2767-4390-84C7-D899E79FE33B}" presName="bgRect" presStyleLbl="bgShp" presStyleIdx="0" presStyleCnt="2"/>
      <dgm:spPr/>
    </dgm:pt>
    <dgm:pt modelId="{EF26E94D-2D95-4167-AC58-E13234ABE22A}" type="pres">
      <dgm:prSet presAssocID="{C35EDF44-2767-4390-84C7-D899E79FE33B}"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eeting"/>
        </a:ext>
      </dgm:extLst>
    </dgm:pt>
    <dgm:pt modelId="{95507A30-82A0-43BE-93CC-B2AB00F14DDB}" type="pres">
      <dgm:prSet presAssocID="{C35EDF44-2767-4390-84C7-D899E79FE33B}" presName="spaceRect" presStyleCnt="0"/>
      <dgm:spPr/>
    </dgm:pt>
    <dgm:pt modelId="{CD30EE0A-2DFB-406B-8293-C760A37D41A9}" type="pres">
      <dgm:prSet presAssocID="{C35EDF44-2767-4390-84C7-D899E79FE33B}" presName="parTx" presStyleLbl="revTx" presStyleIdx="0" presStyleCnt="2">
        <dgm:presLayoutVars>
          <dgm:chMax val="0"/>
          <dgm:chPref val="0"/>
        </dgm:presLayoutVars>
      </dgm:prSet>
      <dgm:spPr/>
      <dgm:t>
        <a:bodyPr/>
        <a:lstStyle/>
        <a:p>
          <a:endParaRPr lang="en-US"/>
        </a:p>
      </dgm:t>
    </dgm:pt>
    <dgm:pt modelId="{0E646510-F35A-4A33-B3AF-D7943AA660AE}" type="pres">
      <dgm:prSet presAssocID="{6267CAC7-21AE-43B2-9AEC-02601D38BDEA}" presName="sibTrans" presStyleCnt="0"/>
      <dgm:spPr/>
    </dgm:pt>
    <dgm:pt modelId="{FFE02B1C-4B1D-463F-BA6A-B085525FEECA}" type="pres">
      <dgm:prSet presAssocID="{1680B7CF-1AF6-4DD8-AA22-F75B1E6FB1F1}" presName="compNode" presStyleCnt="0"/>
      <dgm:spPr/>
    </dgm:pt>
    <dgm:pt modelId="{30F4EF77-C261-4841-865B-BF68AB3BC36D}" type="pres">
      <dgm:prSet presAssocID="{1680B7CF-1AF6-4DD8-AA22-F75B1E6FB1F1}" presName="bgRect" presStyleLbl="bgShp" presStyleIdx="1" presStyleCnt="2"/>
      <dgm:spPr/>
    </dgm:pt>
    <dgm:pt modelId="{D5491A96-5631-4650-BC44-4203BEDFAFF7}" type="pres">
      <dgm:prSet presAssocID="{1680B7CF-1AF6-4DD8-AA22-F75B1E6FB1F1}"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agnifying glass"/>
        </a:ext>
      </dgm:extLst>
    </dgm:pt>
    <dgm:pt modelId="{C86C44BD-C440-441E-97BC-F103C0F3033C}" type="pres">
      <dgm:prSet presAssocID="{1680B7CF-1AF6-4DD8-AA22-F75B1E6FB1F1}" presName="spaceRect" presStyleCnt="0"/>
      <dgm:spPr/>
    </dgm:pt>
    <dgm:pt modelId="{2C88C6E4-9F18-4965-B924-EAA74500DE35}" type="pres">
      <dgm:prSet presAssocID="{1680B7CF-1AF6-4DD8-AA22-F75B1E6FB1F1}" presName="parTx" presStyleLbl="revTx" presStyleIdx="1" presStyleCnt="2">
        <dgm:presLayoutVars>
          <dgm:chMax val="0"/>
          <dgm:chPref val="0"/>
        </dgm:presLayoutVars>
      </dgm:prSet>
      <dgm:spPr/>
      <dgm:t>
        <a:bodyPr/>
        <a:lstStyle/>
        <a:p>
          <a:endParaRPr lang="en-US"/>
        </a:p>
      </dgm:t>
    </dgm:pt>
  </dgm:ptLst>
  <dgm:cxnLst>
    <dgm:cxn modelId="{BB024968-3883-4FB4-AEF0-99F374891D81}" srcId="{031E51F2-4750-4031-AB07-474D8C7EDB8D}" destId="{1680B7CF-1AF6-4DD8-AA22-F75B1E6FB1F1}" srcOrd="1" destOrd="0" parTransId="{C5E721F9-22AE-4BD9-BCB6-1095338055D2}" sibTransId="{C836C49C-A6BD-45D5-A49A-30E74732767F}"/>
    <dgm:cxn modelId="{90879AFC-6391-453F-817C-C050C417ACA8}" type="presOf" srcId="{1680B7CF-1AF6-4DD8-AA22-F75B1E6FB1F1}" destId="{2C88C6E4-9F18-4965-B924-EAA74500DE35}" srcOrd="0" destOrd="0" presId="urn:microsoft.com/office/officeart/2018/2/layout/IconVerticalSolidList"/>
    <dgm:cxn modelId="{1A2C2C65-3946-4B1E-9654-89415085D2B2}" type="presOf" srcId="{C35EDF44-2767-4390-84C7-D899E79FE33B}" destId="{CD30EE0A-2DFB-406B-8293-C760A37D41A9}" srcOrd="0" destOrd="0" presId="urn:microsoft.com/office/officeart/2018/2/layout/IconVerticalSolidList"/>
    <dgm:cxn modelId="{1CC0A4C5-F803-48B9-8AF5-C69E2BA5044B}" srcId="{031E51F2-4750-4031-AB07-474D8C7EDB8D}" destId="{C35EDF44-2767-4390-84C7-D899E79FE33B}" srcOrd="0" destOrd="0" parTransId="{0BF1443C-2577-4473-BD5C-C83F28181463}" sibTransId="{6267CAC7-21AE-43B2-9AEC-02601D38BDEA}"/>
    <dgm:cxn modelId="{38B3A809-8EA1-4647-BD8B-6F2FD5EA1844}" type="presOf" srcId="{031E51F2-4750-4031-AB07-474D8C7EDB8D}" destId="{EC6056C2-F40C-4D29-B1DA-693CD1C7E33F}" srcOrd="0" destOrd="0" presId="urn:microsoft.com/office/officeart/2018/2/layout/IconVerticalSolidList"/>
    <dgm:cxn modelId="{ED9168D5-A375-43FE-8EC6-28172436E67A}" type="presParOf" srcId="{EC6056C2-F40C-4D29-B1DA-693CD1C7E33F}" destId="{1B698737-1272-486F-B954-E3C410239253}" srcOrd="0" destOrd="0" presId="urn:microsoft.com/office/officeart/2018/2/layout/IconVerticalSolidList"/>
    <dgm:cxn modelId="{61556124-A370-46D9-9C25-EA2BEF6E7D68}" type="presParOf" srcId="{1B698737-1272-486F-B954-E3C410239253}" destId="{7C4F095E-9615-47BF-B51A-9ED4FBD8B2FA}" srcOrd="0" destOrd="0" presId="urn:microsoft.com/office/officeart/2018/2/layout/IconVerticalSolidList"/>
    <dgm:cxn modelId="{263B6793-6A8E-437B-A65C-DC09110B5C28}" type="presParOf" srcId="{1B698737-1272-486F-B954-E3C410239253}" destId="{EF26E94D-2D95-4167-AC58-E13234ABE22A}" srcOrd="1" destOrd="0" presId="urn:microsoft.com/office/officeart/2018/2/layout/IconVerticalSolidList"/>
    <dgm:cxn modelId="{1F483145-5320-46BC-9320-E75DA7512E3D}" type="presParOf" srcId="{1B698737-1272-486F-B954-E3C410239253}" destId="{95507A30-82A0-43BE-93CC-B2AB00F14DDB}" srcOrd="2" destOrd="0" presId="urn:microsoft.com/office/officeart/2018/2/layout/IconVerticalSolidList"/>
    <dgm:cxn modelId="{8356881E-A09F-4963-BD96-7F5C0212C0F7}" type="presParOf" srcId="{1B698737-1272-486F-B954-E3C410239253}" destId="{CD30EE0A-2DFB-406B-8293-C760A37D41A9}" srcOrd="3" destOrd="0" presId="urn:microsoft.com/office/officeart/2018/2/layout/IconVerticalSolidList"/>
    <dgm:cxn modelId="{8A249C39-CB0F-437D-9AF3-E6FE1DC96974}" type="presParOf" srcId="{EC6056C2-F40C-4D29-B1DA-693CD1C7E33F}" destId="{0E646510-F35A-4A33-B3AF-D7943AA660AE}" srcOrd="1" destOrd="0" presId="urn:microsoft.com/office/officeart/2018/2/layout/IconVerticalSolidList"/>
    <dgm:cxn modelId="{4B377525-54F2-463E-BFE7-66E13320835E}" type="presParOf" srcId="{EC6056C2-F40C-4D29-B1DA-693CD1C7E33F}" destId="{FFE02B1C-4B1D-463F-BA6A-B085525FEECA}" srcOrd="2" destOrd="0" presId="urn:microsoft.com/office/officeart/2018/2/layout/IconVerticalSolidList"/>
    <dgm:cxn modelId="{971F638C-5D67-41CF-9733-4C9FFA62F903}" type="presParOf" srcId="{FFE02B1C-4B1D-463F-BA6A-B085525FEECA}" destId="{30F4EF77-C261-4841-865B-BF68AB3BC36D}" srcOrd="0" destOrd="0" presId="urn:microsoft.com/office/officeart/2018/2/layout/IconVerticalSolidList"/>
    <dgm:cxn modelId="{5CFC4A27-D99B-4C50-8574-E360CD8AD206}" type="presParOf" srcId="{FFE02B1C-4B1D-463F-BA6A-B085525FEECA}" destId="{D5491A96-5631-4650-BC44-4203BEDFAFF7}" srcOrd="1" destOrd="0" presId="urn:microsoft.com/office/officeart/2018/2/layout/IconVerticalSolidList"/>
    <dgm:cxn modelId="{98A8CC29-82C2-470D-A666-1FFCB4C37FDC}" type="presParOf" srcId="{FFE02B1C-4B1D-463F-BA6A-B085525FEECA}" destId="{C86C44BD-C440-441E-97BC-F103C0F3033C}" srcOrd="2" destOrd="0" presId="urn:microsoft.com/office/officeart/2018/2/layout/IconVerticalSolidList"/>
    <dgm:cxn modelId="{F9839907-1D31-4908-B148-D3722499C02F}" type="presParOf" srcId="{FFE02B1C-4B1D-463F-BA6A-B085525FEECA}" destId="{2C88C6E4-9F18-4965-B924-EAA74500DE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31514E4-B05C-418B-B769-6A53673CDD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6DB9A4-AD6C-43EC-BFF2-86A21C2A0EFD}">
      <dgm:prSet/>
      <dgm:spPr/>
      <dgm:t>
        <a:bodyPr/>
        <a:lstStyle/>
        <a:p>
          <a:r>
            <a:rPr lang="en-GB"/>
            <a:t>CMAG Website</a:t>
          </a:r>
          <a:endParaRPr lang="en-US"/>
        </a:p>
      </dgm:t>
    </dgm:pt>
    <dgm:pt modelId="{3FD9E324-AF08-458D-8D22-67EB94BB3036}" type="parTrans" cxnId="{7B564752-CDD0-4E4D-99ED-1C693C455D4E}">
      <dgm:prSet/>
      <dgm:spPr/>
      <dgm:t>
        <a:bodyPr/>
        <a:lstStyle/>
        <a:p>
          <a:endParaRPr lang="en-US"/>
        </a:p>
      </dgm:t>
    </dgm:pt>
    <dgm:pt modelId="{C1A850B5-3E44-45FA-A714-85A3D0ECC510}" type="sibTrans" cxnId="{7B564752-CDD0-4E4D-99ED-1C693C455D4E}">
      <dgm:prSet/>
      <dgm:spPr/>
      <dgm:t>
        <a:bodyPr/>
        <a:lstStyle/>
        <a:p>
          <a:endParaRPr lang="en-US"/>
        </a:p>
      </dgm:t>
    </dgm:pt>
    <dgm:pt modelId="{34D7ED1B-F8D6-4676-A1E9-ADFE8BC0F504}">
      <dgm:prSet/>
      <dgm:spPr/>
      <dgm:t>
        <a:bodyPr/>
        <a:lstStyle/>
        <a:p>
          <a:r>
            <a:rPr lang="en-GB"/>
            <a:t>CMAG Monthly Newsletter</a:t>
          </a:r>
          <a:endParaRPr lang="en-US"/>
        </a:p>
      </dgm:t>
    </dgm:pt>
    <dgm:pt modelId="{5150F0AF-7D57-4AD1-BAC8-F0EFEA6AFE46}" type="parTrans" cxnId="{D4D97801-D892-4ECA-9C6E-EAFBA6D71F03}">
      <dgm:prSet/>
      <dgm:spPr/>
      <dgm:t>
        <a:bodyPr/>
        <a:lstStyle/>
        <a:p>
          <a:endParaRPr lang="en-US"/>
        </a:p>
      </dgm:t>
    </dgm:pt>
    <dgm:pt modelId="{BFB06F7F-35C5-4CF4-B129-379F51772450}" type="sibTrans" cxnId="{D4D97801-D892-4ECA-9C6E-EAFBA6D71F03}">
      <dgm:prSet/>
      <dgm:spPr/>
      <dgm:t>
        <a:bodyPr/>
        <a:lstStyle/>
        <a:p>
          <a:endParaRPr lang="en-US"/>
        </a:p>
      </dgm:t>
    </dgm:pt>
    <dgm:pt modelId="{495E28F6-7B34-4A25-9BC4-50764C9A4BC1}">
      <dgm:prSet/>
      <dgm:spPr/>
      <dgm:t>
        <a:bodyPr/>
        <a:lstStyle/>
        <a:p>
          <a:r>
            <a:rPr lang="en-GB"/>
            <a:t>CMAG Meetings:</a:t>
          </a:r>
          <a:endParaRPr lang="en-US"/>
        </a:p>
      </dgm:t>
    </dgm:pt>
    <dgm:pt modelId="{F55F1D58-456B-4A72-9CA3-6A0517799B14}" type="parTrans" cxnId="{04309DEB-040B-4FF8-B707-7748A3EFFAD0}">
      <dgm:prSet/>
      <dgm:spPr/>
      <dgm:t>
        <a:bodyPr/>
        <a:lstStyle/>
        <a:p>
          <a:endParaRPr lang="en-US"/>
        </a:p>
      </dgm:t>
    </dgm:pt>
    <dgm:pt modelId="{940670E1-3527-4937-BD72-1747FA77335D}" type="sibTrans" cxnId="{04309DEB-040B-4FF8-B707-7748A3EFFAD0}">
      <dgm:prSet/>
      <dgm:spPr/>
      <dgm:t>
        <a:bodyPr/>
        <a:lstStyle/>
        <a:p>
          <a:endParaRPr lang="en-US"/>
        </a:p>
      </dgm:t>
    </dgm:pt>
    <dgm:pt modelId="{839694AC-5C6A-4C70-8E92-7602359EABB0}">
      <dgm:prSet/>
      <dgm:spPr/>
      <dgm:t>
        <a:bodyPr/>
        <a:lstStyle/>
        <a:p>
          <a:r>
            <a:rPr lang="en-GB"/>
            <a:t>Industry Feedback</a:t>
          </a:r>
          <a:endParaRPr lang="en-US"/>
        </a:p>
      </dgm:t>
    </dgm:pt>
    <dgm:pt modelId="{F8F01B9B-DB4F-40CD-A2F8-A28558A27290}" type="parTrans" cxnId="{1F477828-9DD6-41DA-98D1-E3AA8B8D4804}">
      <dgm:prSet/>
      <dgm:spPr/>
      <dgm:t>
        <a:bodyPr/>
        <a:lstStyle/>
        <a:p>
          <a:endParaRPr lang="en-US"/>
        </a:p>
      </dgm:t>
    </dgm:pt>
    <dgm:pt modelId="{603BDFCF-D657-42D1-BA80-51791B49C699}" type="sibTrans" cxnId="{1F477828-9DD6-41DA-98D1-E3AA8B8D4804}">
      <dgm:prSet/>
      <dgm:spPr/>
      <dgm:t>
        <a:bodyPr/>
        <a:lstStyle/>
        <a:p>
          <a:endParaRPr lang="en-US"/>
        </a:p>
      </dgm:t>
    </dgm:pt>
    <dgm:pt modelId="{91E05BAD-5983-4E38-94B1-15D34D9EB8FD}">
      <dgm:prSet/>
      <dgm:spPr/>
      <dgm:t>
        <a:bodyPr/>
        <a:lstStyle/>
        <a:p>
          <a:r>
            <a:rPr lang="en-GB"/>
            <a:t>CMAG Surgery</a:t>
          </a:r>
          <a:endParaRPr lang="en-US"/>
        </a:p>
      </dgm:t>
    </dgm:pt>
    <dgm:pt modelId="{C6C645F9-32E8-41EE-951F-2CCABC50E330}" type="parTrans" cxnId="{C77A9D1B-B152-4213-82B8-1E31AD9D3501}">
      <dgm:prSet/>
      <dgm:spPr/>
      <dgm:t>
        <a:bodyPr/>
        <a:lstStyle/>
        <a:p>
          <a:endParaRPr lang="en-US"/>
        </a:p>
      </dgm:t>
    </dgm:pt>
    <dgm:pt modelId="{ADB52C2C-4F18-488F-AC54-BF44D8F9696A}" type="sibTrans" cxnId="{C77A9D1B-B152-4213-82B8-1E31AD9D3501}">
      <dgm:prSet/>
      <dgm:spPr/>
      <dgm:t>
        <a:bodyPr/>
        <a:lstStyle/>
        <a:p>
          <a:endParaRPr lang="en-US"/>
        </a:p>
      </dgm:t>
    </dgm:pt>
    <dgm:pt modelId="{5DEF7B98-0C2E-458B-B694-68FD0A51D673}">
      <dgm:prSet/>
      <dgm:spPr/>
      <dgm:t>
        <a:bodyPr/>
        <a:lstStyle/>
        <a:p>
          <a:r>
            <a:rPr lang="en-GB" b="0"/>
            <a:t>CMAG Membership – opening Summer 2024</a:t>
          </a:r>
          <a:endParaRPr lang="en-US"/>
        </a:p>
      </dgm:t>
    </dgm:pt>
    <dgm:pt modelId="{A24AFE11-9C45-4A22-84AA-7F51AB4EAC10}" type="parTrans" cxnId="{DBA7427B-0910-4588-9ACF-2A5C6747AD56}">
      <dgm:prSet/>
      <dgm:spPr/>
      <dgm:t>
        <a:bodyPr/>
        <a:lstStyle/>
        <a:p>
          <a:endParaRPr lang="en-US"/>
        </a:p>
      </dgm:t>
    </dgm:pt>
    <dgm:pt modelId="{E0089F53-4C91-4452-8539-60B2C6BF0ECD}" type="sibTrans" cxnId="{DBA7427B-0910-4588-9ACF-2A5C6747AD56}">
      <dgm:prSet/>
      <dgm:spPr/>
      <dgm:t>
        <a:bodyPr/>
        <a:lstStyle/>
        <a:p>
          <a:endParaRPr lang="en-US"/>
        </a:p>
      </dgm:t>
    </dgm:pt>
    <dgm:pt modelId="{04EB323F-C4DD-496A-8D6A-FBD3C0CEE186}">
      <dgm:prSet/>
      <dgm:spPr/>
      <dgm:t>
        <a:bodyPr/>
        <a:lstStyle/>
        <a:p>
          <a:r>
            <a:rPr lang="en-US"/>
            <a:t>Sign up via our </a:t>
          </a:r>
          <a:r>
            <a:rPr lang="en-US">
              <a:hlinkClick xmlns:r="http://schemas.openxmlformats.org/officeDocument/2006/relationships" r:id="rId1"/>
            </a:rPr>
            <a:t>Website</a:t>
          </a:r>
          <a:endParaRPr lang="en-US"/>
        </a:p>
      </dgm:t>
    </dgm:pt>
    <dgm:pt modelId="{13E5DA7A-51A5-4620-9700-FEE230FE7878}" type="parTrans" cxnId="{26F887D5-7EF7-4DCF-ABE9-E358C4B25E6F}">
      <dgm:prSet/>
      <dgm:spPr/>
      <dgm:t>
        <a:bodyPr/>
        <a:lstStyle/>
        <a:p>
          <a:endParaRPr lang="en-US"/>
        </a:p>
      </dgm:t>
    </dgm:pt>
    <dgm:pt modelId="{C9AC5DF4-11B5-4881-A9E1-6DCAADC5E82F}" type="sibTrans" cxnId="{26F887D5-7EF7-4DCF-ABE9-E358C4B25E6F}">
      <dgm:prSet/>
      <dgm:spPr/>
      <dgm:t>
        <a:bodyPr/>
        <a:lstStyle/>
        <a:p>
          <a:endParaRPr lang="en-US"/>
        </a:p>
      </dgm:t>
    </dgm:pt>
    <dgm:pt modelId="{4165B518-08D6-434F-8E1F-D0715DFD72F4}" type="pres">
      <dgm:prSet presAssocID="{331514E4-B05C-418B-B769-6A53673CDDFE}" presName="linear" presStyleCnt="0">
        <dgm:presLayoutVars>
          <dgm:animLvl val="lvl"/>
          <dgm:resizeHandles val="exact"/>
        </dgm:presLayoutVars>
      </dgm:prSet>
      <dgm:spPr/>
      <dgm:t>
        <a:bodyPr/>
        <a:lstStyle/>
        <a:p>
          <a:endParaRPr lang="en-US"/>
        </a:p>
      </dgm:t>
    </dgm:pt>
    <dgm:pt modelId="{C80F6ADB-C978-4CE1-8D82-2BF858AE6AD8}" type="pres">
      <dgm:prSet presAssocID="{616DB9A4-AD6C-43EC-BFF2-86A21C2A0EFD}" presName="parentText" presStyleLbl="node1" presStyleIdx="0" presStyleCnt="4">
        <dgm:presLayoutVars>
          <dgm:chMax val="0"/>
          <dgm:bulletEnabled val="1"/>
        </dgm:presLayoutVars>
      </dgm:prSet>
      <dgm:spPr/>
      <dgm:t>
        <a:bodyPr/>
        <a:lstStyle/>
        <a:p>
          <a:endParaRPr lang="en-US"/>
        </a:p>
      </dgm:t>
    </dgm:pt>
    <dgm:pt modelId="{BC9EBCE7-5F90-45F3-A992-B4CFFC95201D}" type="pres">
      <dgm:prSet presAssocID="{C1A850B5-3E44-45FA-A714-85A3D0ECC510}" presName="spacer" presStyleCnt="0"/>
      <dgm:spPr/>
    </dgm:pt>
    <dgm:pt modelId="{84C8AAFE-D49B-4ECC-B7A3-2CB522A18815}" type="pres">
      <dgm:prSet presAssocID="{34D7ED1B-F8D6-4676-A1E9-ADFE8BC0F504}" presName="parentText" presStyleLbl="node1" presStyleIdx="1" presStyleCnt="4">
        <dgm:presLayoutVars>
          <dgm:chMax val="0"/>
          <dgm:bulletEnabled val="1"/>
        </dgm:presLayoutVars>
      </dgm:prSet>
      <dgm:spPr/>
      <dgm:t>
        <a:bodyPr/>
        <a:lstStyle/>
        <a:p>
          <a:endParaRPr lang="en-US"/>
        </a:p>
      </dgm:t>
    </dgm:pt>
    <dgm:pt modelId="{E9DA5E0F-51D3-4F75-A527-46FC0770D921}" type="pres">
      <dgm:prSet presAssocID="{34D7ED1B-F8D6-4676-A1E9-ADFE8BC0F504}" presName="childText" presStyleLbl="revTx" presStyleIdx="0" presStyleCnt="2">
        <dgm:presLayoutVars>
          <dgm:bulletEnabled val="1"/>
        </dgm:presLayoutVars>
      </dgm:prSet>
      <dgm:spPr/>
      <dgm:t>
        <a:bodyPr/>
        <a:lstStyle/>
        <a:p>
          <a:endParaRPr lang="en-US"/>
        </a:p>
      </dgm:t>
    </dgm:pt>
    <dgm:pt modelId="{FABDDEB4-D17C-4592-AA33-4EEDE1BB920D}" type="pres">
      <dgm:prSet presAssocID="{495E28F6-7B34-4A25-9BC4-50764C9A4BC1}" presName="parentText" presStyleLbl="node1" presStyleIdx="2" presStyleCnt="4">
        <dgm:presLayoutVars>
          <dgm:chMax val="0"/>
          <dgm:bulletEnabled val="1"/>
        </dgm:presLayoutVars>
      </dgm:prSet>
      <dgm:spPr/>
      <dgm:t>
        <a:bodyPr/>
        <a:lstStyle/>
        <a:p>
          <a:endParaRPr lang="en-US"/>
        </a:p>
      </dgm:t>
    </dgm:pt>
    <dgm:pt modelId="{8C629DAD-4FF0-47C1-AFBF-8EBD5E91FC49}" type="pres">
      <dgm:prSet presAssocID="{495E28F6-7B34-4A25-9BC4-50764C9A4BC1}" presName="childText" presStyleLbl="revTx" presStyleIdx="1" presStyleCnt="2">
        <dgm:presLayoutVars>
          <dgm:bulletEnabled val="1"/>
        </dgm:presLayoutVars>
      </dgm:prSet>
      <dgm:spPr/>
      <dgm:t>
        <a:bodyPr/>
        <a:lstStyle/>
        <a:p>
          <a:endParaRPr lang="en-US"/>
        </a:p>
      </dgm:t>
    </dgm:pt>
    <dgm:pt modelId="{B7F20A08-9E09-4996-90E7-38A6404F694C}" type="pres">
      <dgm:prSet presAssocID="{5DEF7B98-0C2E-458B-B694-68FD0A51D673}" presName="parentText" presStyleLbl="node1" presStyleIdx="3" presStyleCnt="4">
        <dgm:presLayoutVars>
          <dgm:chMax val="0"/>
          <dgm:bulletEnabled val="1"/>
        </dgm:presLayoutVars>
      </dgm:prSet>
      <dgm:spPr/>
      <dgm:t>
        <a:bodyPr/>
        <a:lstStyle/>
        <a:p>
          <a:endParaRPr lang="en-US"/>
        </a:p>
      </dgm:t>
    </dgm:pt>
  </dgm:ptLst>
  <dgm:cxnLst>
    <dgm:cxn modelId="{DB3EFF26-D71D-4F60-A2DA-F422B243D955}" type="presOf" srcId="{839694AC-5C6A-4C70-8E92-7602359EABB0}" destId="{8C629DAD-4FF0-47C1-AFBF-8EBD5E91FC49}" srcOrd="0" destOrd="0" presId="urn:microsoft.com/office/officeart/2005/8/layout/vList2"/>
    <dgm:cxn modelId="{7640E8D5-C3DB-4EFB-83AD-9931483FB0C8}" type="presOf" srcId="{331514E4-B05C-418B-B769-6A53673CDDFE}" destId="{4165B518-08D6-434F-8E1F-D0715DFD72F4}" srcOrd="0" destOrd="0" presId="urn:microsoft.com/office/officeart/2005/8/layout/vList2"/>
    <dgm:cxn modelId="{FC42EF2D-64C8-4EC2-81C4-75EB18BFA11D}" type="presOf" srcId="{04EB323F-C4DD-496A-8D6A-FBD3C0CEE186}" destId="{E9DA5E0F-51D3-4F75-A527-46FC0770D921}" srcOrd="0" destOrd="0" presId="urn:microsoft.com/office/officeart/2005/8/layout/vList2"/>
    <dgm:cxn modelId="{D4D97801-D892-4ECA-9C6E-EAFBA6D71F03}" srcId="{331514E4-B05C-418B-B769-6A53673CDDFE}" destId="{34D7ED1B-F8D6-4676-A1E9-ADFE8BC0F504}" srcOrd="1" destOrd="0" parTransId="{5150F0AF-7D57-4AD1-BAC8-F0EFEA6AFE46}" sibTransId="{BFB06F7F-35C5-4CF4-B129-379F51772450}"/>
    <dgm:cxn modelId="{1F477828-9DD6-41DA-98D1-E3AA8B8D4804}" srcId="{495E28F6-7B34-4A25-9BC4-50764C9A4BC1}" destId="{839694AC-5C6A-4C70-8E92-7602359EABB0}" srcOrd="0" destOrd="0" parTransId="{F8F01B9B-DB4F-40CD-A2F8-A28558A27290}" sibTransId="{603BDFCF-D657-42D1-BA80-51791B49C699}"/>
    <dgm:cxn modelId="{8E88A64E-577D-4ECC-AE1E-999D5842C103}" type="presOf" srcId="{616DB9A4-AD6C-43EC-BFF2-86A21C2A0EFD}" destId="{C80F6ADB-C978-4CE1-8D82-2BF858AE6AD8}" srcOrd="0" destOrd="0" presId="urn:microsoft.com/office/officeart/2005/8/layout/vList2"/>
    <dgm:cxn modelId="{7C6FC183-FA04-4B63-9C38-E718E54CD2BD}" type="presOf" srcId="{5DEF7B98-0C2E-458B-B694-68FD0A51D673}" destId="{B7F20A08-9E09-4996-90E7-38A6404F694C}" srcOrd="0" destOrd="0" presId="urn:microsoft.com/office/officeart/2005/8/layout/vList2"/>
    <dgm:cxn modelId="{677E740C-ECFF-44F8-887C-FDD7BB30EBC0}" type="presOf" srcId="{91E05BAD-5983-4E38-94B1-15D34D9EB8FD}" destId="{8C629DAD-4FF0-47C1-AFBF-8EBD5E91FC49}" srcOrd="0" destOrd="1" presId="urn:microsoft.com/office/officeart/2005/8/layout/vList2"/>
    <dgm:cxn modelId="{DBA7427B-0910-4588-9ACF-2A5C6747AD56}" srcId="{331514E4-B05C-418B-B769-6A53673CDDFE}" destId="{5DEF7B98-0C2E-458B-B694-68FD0A51D673}" srcOrd="3" destOrd="0" parTransId="{A24AFE11-9C45-4A22-84AA-7F51AB4EAC10}" sibTransId="{E0089F53-4C91-4452-8539-60B2C6BF0ECD}"/>
    <dgm:cxn modelId="{C77A9D1B-B152-4213-82B8-1E31AD9D3501}" srcId="{495E28F6-7B34-4A25-9BC4-50764C9A4BC1}" destId="{91E05BAD-5983-4E38-94B1-15D34D9EB8FD}" srcOrd="1" destOrd="0" parTransId="{C6C645F9-32E8-41EE-951F-2CCABC50E330}" sibTransId="{ADB52C2C-4F18-488F-AC54-BF44D8F9696A}"/>
    <dgm:cxn modelId="{26F887D5-7EF7-4DCF-ABE9-E358C4B25E6F}" srcId="{34D7ED1B-F8D6-4676-A1E9-ADFE8BC0F504}" destId="{04EB323F-C4DD-496A-8D6A-FBD3C0CEE186}" srcOrd="0" destOrd="0" parTransId="{13E5DA7A-51A5-4620-9700-FEE230FE7878}" sibTransId="{C9AC5DF4-11B5-4881-A9E1-6DCAADC5E82F}"/>
    <dgm:cxn modelId="{7B564752-CDD0-4E4D-99ED-1C693C455D4E}" srcId="{331514E4-B05C-418B-B769-6A53673CDDFE}" destId="{616DB9A4-AD6C-43EC-BFF2-86A21C2A0EFD}" srcOrd="0" destOrd="0" parTransId="{3FD9E324-AF08-458D-8D22-67EB94BB3036}" sibTransId="{C1A850B5-3E44-45FA-A714-85A3D0ECC510}"/>
    <dgm:cxn modelId="{E0398692-699F-4987-B605-93B6E41BED66}" type="presOf" srcId="{34D7ED1B-F8D6-4676-A1E9-ADFE8BC0F504}" destId="{84C8AAFE-D49B-4ECC-B7A3-2CB522A18815}" srcOrd="0" destOrd="0" presId="urn:microsoft.com/office/officeart/2005/8/layout/vList2"/>
    <dgm:cxn modelId="{7E329A4C-CAB9-4CB5-94B3-D5AE2CEF335D}" type="presOf" srcId="{495E28F6-7B34-4A25-9BC4-50764C9A4BC1}" destId="{FABDDEB4-D17C-4592-AA33-4EEDE1BB920D}" srcOrd="0" destOrd="0" presId="urn:microsoft.com/office/officeart/2005/8/layout/vList2"/>
    <dgm:cxn modelId="{04309DEB-040B-4FF8-B707-7748A3EFFAD0}" srcId="{331514E4-B05C-418B-B769-6A53673CDDFE}" destId="{495E28F6-7B34-4A25-9BC4-50764C9A4BC1}" srcOrd="2" destOrd="0" parTransId="{F55F1D58-456B-4A72-9CA3-6A0517799B14}" sibTransId="{940670E1-3527-4937-BD72-1747FA77335D}"/>
    <dgm:cxn modelId="{6F85B747-778B-4B6A-9EF4-07472F9D99BA}" type="presParOf" srcId="{4165B518-08D6-434F-8E1F-D0715DFD72F4}" destId="{C80F6ADB-C978-4CE1-8D82-2BF858AE6AD8}" srcOrd="0" destOrd="0" presId="urn:microsoft.com/office/officeart/2005/8/layout/vList2"/>
    <dgm:cxn modelId="{DCC28EED-2E4F-490A-8F76-A63B6953AE6A}" type="presParOf" srcId="{4165B518-08D6-434F-8E1F-D0715DFD72F4}" destId="{BC9EBCE7-5F90-45F3-A992-B4CFFC95201D}" srcOrd="1" destOrd="0" presId="urn:microsoft.com/office/officeart/2005/8/layout/vList2"/>
    <dgm:cxn modelId="{EF0ED814-93AD-4E87-8AA7-AAF715096690}" type="presParOf" srcId="{4165B518-08D6-434F-8E1F-D0715DFD72F4}" destId="{84C8AAFE-D49B-4ECC-B7A3-2CB522A18815}" srcOrd="2" destOrd="0" presId="urn:microsoft.com/office/officeart/2005/8/layout/vList2"/>
    <dgm:cxn modelId="{9C01667C-CED1-4242-AE73-4036768CA563}" type="presParOf" srcId="{4165B518-08D6-434F-8E1F-D0715DFD72F4}" destId="{E9DA5E0F-51D3-4F75-A527-46FC0770D921}" srcOrd="3" destOrd="0" presId="urn:microsoft.com/office/officeart/2005/8/layout/vList2"/>
    <dgm:cxn modelId="{6BAD601D-4319-4D4F-8AB2-90F267B77168}" type="presParOf" srcId="{4165B518-08D6-434F-8E1F-D0715DFD72F4}" destId="{FABDDEB4-D17C-4592-AA33-4EEDE1BB920D}" srcOrd="4" destOrd="0" presId="urn:microsoft.com/office/officeart/2005/8/layout/vList2"/>
    <dgm:cxn modelId="{7122C826-04F7-4D3D-966C-8F71C8E8B589}" type="presParOf" srcId="{4165B518-08D6-434F-8E1F-D0715DFD72F4}" destId="{8C629DAD-4FF0-47C1-AFBF-8EBD5E91FC49}" srcOrd="5" destOrd="0" presId="urn:microsoft.com/office/officeart/2005/8/layout/vList2"/>
    <dgm:cxn modelId="{0C147553-B88A-4208-BA80-FEE23C713F53}" type="presParOf" srcId="{4165B518-08D6-434F-8E1F-D0715DFD72F4}" destId="{B7F20A08-9E09-4996-90E7-38A6404F694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8596C0-59F1-4CD7-9F9D-2F55449C942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B413998-5FBE-47AF-A720-8C447E253A62}">
      <dgm:prSet phldrT="[Text]" phldr="0"/>
      <dgm:spPr/>
      <dgm:t>
        <a:bodyPr/>
        <a:lstStyle/>
        <a:p>
          <a:pPr rtl="0"/>
          <a:r>
            <a:rPr lang="en-US">
              <a:solidFill>
                <a:schemeClr val="bg1"/>
              </a:solidFill>
              <a:latin typeface="Calibri"/>
              <a:ea typeface="Calibri"/>
              <a:cs typeface="Calibri"/>
            </a:rPr>
            <a:t>Capacity Market Advisory Group CM Rules Change Process only deals with the CM Rules</a:t>
          </a:r>
        </a:p>
      </dgm:t>
    </dgm:pt>
    <dgm:pt modelId="{95C975E6-0A43-440A-8E51-D1EA4E9826DC}" type="parTrans" cxnId="{1426532F-9492-41BA-A087-FFF790853C77}">
      <dgm:prSet/>
      <dgm:spPr/>
      <dgm:t>
        <a:bodyPr/>
        <a:lstStyle/>
        <a:p>
          <a:endParaRPr lang="en-US"/>
        </a:p>
      </dgm:t>
    </dgm:pt>
    <dgm:pt modelId="{1BEC27B0-D46B-4564-A98A-C8FF3A8A4B55}" type="sibTrans" cxnId="{1426532F-9492-41BA-A087-FFF790853C77}">
      <dgm:prSet/>
      <dgm:spPr/>
      <dgm:t>
        <a:bodyPr/>
        <a:lstStyle/>
        <a:p>
          <a:endParaRPr lang="en-US"/>
        </a:p>
      </dgm:t>
    </dgm:pt>
    <dgm:pt modelId="{B42342C1-0443-427D-BC7B-1DEFF2AA6D56}">
      <dgm:prSet phldrT="[Text]" phldr="0"/>
      <dgm:spPr/>
      <dgm:t>
        <a:bodyPr/>
        <a:lstStyle/>
        <a:p>
          <a:pPr rtl="0"/>
          <a:r>
            <a:rPr lang="en-US">
              <a:solidFill>
                <a:schemeClr val="bg1"/>
              </a:solidFill>
              <a:latin typeface="Calibri"/>
              <a:ea typeface="Calibri"/>
              <a:cs typeface="Calibri"/>
            </a:rPr>
            <a:t>Electricity Capacity Regulations are outside scope of CM Rules Change Process - but strongly interact with CM Rules. If solution would require changes to Regulations – out of scope of CMAG. Regulations state Ofgem must not make any provision inconsistent with Regulations</a:t>
          </a:r>
        </a:p>
      </dgm:t>
    </dgm:pt>
    <dgm:pt modelId="{C39BCFBE-35BC-4871-9565-70A474094B5C}" type="parTrans" cxnId="{2927FC0E-BDA4-49FA-ADC8-A9045EA94162}">
      <dgm:prSet/>
      <dgm:spPr/>
      <dgm:t>
        <a:bodyPr/>
        <a:lstStyle/>
        <a:p>
          <a:endParaRPr lang="en-US"/>
        </a:p>
      </dgm:t>
    </dgm:pt>
    <dgm:pt modelId="{CF69B70C-60CF-4DBC-A7DF-BA2348BDDE18}" type="sibTrans" cxnId="{2927FC0E-BDA4-49FA-ADC8-A9045EA94162}">
      <dgm:prSet/>
      <dgm:spPr/>
      <dgm:t>
        <a:bodyPr/>
        <a:lstStyle/>
        <a:p>
          <a:endParaRPr lang="en-US"/>
        </a:p>
      </dgm:t>
    </dgm:pt>
    <dgm:pt modelId="{B0A034E0-9764-4698-9E39-00196630A6FC}">
      <dgm:prSet phldr="0"/>
      <dgm:spPr/>
      <dgm:t>
        <a:bodyPr/>
        <a:lstStyle/>
        <a:p>
          <a:pPr rtl="0"/>
          <a:r>
            <a:rPr lang="en-US">
              <a:solidFill>
                <a:schemeClr val="bg1"/>
              </a:solidFill>
              <a:latin typeface="Calibri"/>
              <a:ea typeface="Calibri"/>
              <a:cs typeface="Calibri"/>
            </a:rPr>
            <a:t>Change Process and Guidance can be managed via CMAG Secretariat-initiated updates with CMAG agreement (usually via a specific agenda item)</a:t>
          </a:r>
        </a:p>
      </dgm:t>
    </dgm:pt>
    <dgm:pt modelId="{B3AEEC49-60CE-43CB-8C67-F326875FC29E}" type="parTrans" cxnId="{51A46DD8-7CBC-48D2-8071-283A4D753AA1}">
      <dgm:prSet/>
      <dgm:spPr/>
      <dgm:t>
        <a:bodyPr/>
        <a:lstStyle/>
        <a:p>
          <a:endParaRPr lang="en-US"/>
        </a:p>
      </dgm:t>
    </dgm:pt>
    <dgm:pt modelId="{BE430A8A-A891-449D-8A62-138B58B81A5D}" type="sibTrans" cxnId="{51A46DD8-7CBC-48D2-8071-283A4D753AA1}">
      <dgm:prSet/>
      <dgm:spPr/>
      <dgm:t>
        <a:bodyPr/>
        <a:lstStyle/>
        <a:p>
          <a:endParaRPr lang="en-US"/>
        </a:p>
      </dgm:t>
    </dgm:pt>
    <dgm:pt modelId="{1A4DF558-E328-4A39-84A4-26CDC5512003}">
      <dgm:prSet phldr="0"/>
      <dgm:spPr/>
      <dgm:t>
        <a:bodyPr/>
        <a:lstStyle/>
        <a:p>
          <a:pPr rtl="0"/>
          <a:r>
            <a:rPr lang="en-US" dirty="0">
              <a:solidFill>
                <a:schemeClr val="bg1"/>
              </a:solidFill>
              <a:latin typeface="Calibri"/>
              <a:ea typeface="Calibri"/>
              <a:cs typeface="Calibri"/>
            </a:rPr>
            <a:t>Another potential interaction – government subsidy control regime. A change proposal may be referred to the Subsidy Advice Unit (SAU</a:t>
          </a:r>
          <a:r>
            <a:rPr lang="en-US" dirty="0" smtClean="0">
              <a:solidFill>
                <a:schemeClr val="bg1"/>
              </a:solidFill>
              <a:latin typeface="Calibri"/>
              <a:ea typeface="Calibri"/>
              <a:cs typeface="Calibri"/>
            </a:rPr>
            <a:t>) by DESNZ if there are interactions with the Subsidy Control Framework.</a:t>
          </a:r>
          <a:endParaRPr lang="en-US" dirty="0">
            <a:solidFill>
              <a:schemeClr val="bg1"/>
            </a:solidFill>
            <a:latin typeface="Calibri"/>
            <a:ea typeface="Calibri"/>
            <a:cs typeface="Calibri"/>
          </a:endParaRPr>
        </a:p>
      </dgm:t>
    </dgm:pt>
    <dgm:pt modelId="{1EC84235-D4EC-4BB0-A05A-413ABD71DA9D}" type="parTrans" cxnId="{90B2CA04-E96A-4D8E-8354-0973829E6BC7}">
      <dgm:prSet/>
      <dgm:spPr/>
      <dgm:t>
        <a:bodyPr/>
        <a:lstStyle/>
        <a:p>
          <a:endParaRPr lang="en-US"/>
        </a:p>
      </dgm:t>
    </dgm:pt>
    <dgm:pt modelId="{76421D8C-BA50-4890-A645-78F3511A5450}" type="sibTrans" cxnId="{90B2CA04-E96A-4D8E-8354-0973829E6BC7}">
      <dgm:prSet/>
      <dgm:spPr/>
      <dgm:t>
        <a:bodyPr/>
        <a:lstStyle/>
        <a:p>
          <a:endParaRPr lang="en-US"/>
        </a:p>
      </dgm:t>
    </dgm:pt>
    <dgm:pt modelId="{718C4D2C-C5DA-49B9-A74E-99E3985C2432}" type="pres">
      <dgm:prSet presAssocID="{158596C0-59F1-4CD7-9F9D-2F55449C942E}" presName="Name0" presStyleCnt="0">
        <dgm:presLayoutVars>
          <dgm:dir/>
          <dgm:resizeHandles val="exact"/>
        </dgm:presLayoutVars>
      </dgm:prSet>
      <dgm:spPr/>
      <dgm:t>
        <a:bodyPr/>
        <a:lstStyle/>
        <a:p>
          <a:endParaRPr lang="en-US"/>
        </a:p>
      </dgm:t>
    </dgm:pt>
    <dgm:pt modelId="{C7E05BCE-D235-4AF9-8EBD-3D819C5F7D59}" type="pres">
      <dgm:prSet presAssocID="{EB413998-5FBE-47AF-A720-8C447E253A62}" presName="node" presStyleLbl="node1" presStyleIdx="0" presStyleCnt="4">
        <dgm:presLayoutVars>
          <dgm:bulletEnabled val="1"/>
        </dgm:presLayoutVars>
      </dgm:prSet>
      <dgm:spPr/>
      <dgm:t>
        <a:bodyPr/>
        <a:lstStyle/>
        <a:p>
          <a:endParaRPr lang="en-US"/>
        </a:p>
      </dgm:t>
    </dgm:pt>
    <dgm:pt modelId="{ABFFA080-21C4-4AD3-B6B8-F680A738D1AD}" type="pres">
      <dgm:prSet presAssocID="{1BEC27B0-D46B-4564-A98A-C8FF3A8A4B55}" presName="sibTrans" presStyleCnt="0"/>
      <dgm:spPr/>
    </dgm:pt>
    <dgm:pt modelId="{671A0A8C-6F21-4D5B-BFB8-76E0F8B4B014}" type="pres">
      <dgm:prSet presAssocID="{B0A034E0-9764-4698-9E39-00196630A6FC}" presName="node" presStyleLbl="node1" presStyleIdx="1" presStyleCnt="4">
        <dgm:presLayoutVars>
          <dgm:bulletEnabled val="1"/>
        </dgm:presLayoutVars>
      </dgm:prSet>
      <dgm:spPr/>
      <dgm:t>
        <a:bodyPr/>
        <a:lstStyle/>
        <a:p>
          <a:endParaRPr lang="en-US"/>
        </a:p>
      </dgm:t>
    </dgm:pt>
    <dgm:pt modelId="{13D1BDB3-12A9-4DF4-AAD6-0E6BF67437F3}" type="pres">
      <dgm:prSet presAssocID="{BE430A8A-A891-449D-8A62-138B58B81A5D}" presName="sibTrans" presStyleCnt="0"/>
      <dgm:spPr/>
    </dgm:pt>
    <dgm:pt modelId="{04B7F362-9365-495D-934D-C61352AF9E00}" type="pres">
      <dgm:prSet presAssocID="{B42342C1-0443-427D-BC7B-1DEFF2AA6D56}" presName="node" presStyleLbl="node1" presStyleIdx="2" presStyleCnt="4">
        <dgm:presLayoutVars>
          <dgm:bulletEnabled val="1"/>
        </dgm:presLayoutVars>
      </dgm:prSet>
      <dgm:spPr/>
      <dgm:t>
        <a:bodyPr/>
        <a:lstStyle/>
        <a:p>
          <a:endParaRPr lang="en-US"/>
        </a:p>
      </dgm:t>
    </dgm:pt>
    <dgm:pt modelId="{D110D613-E8F0-4701-89D3-0D24CC5E861B}" type="pres">
      <dgm:prSet presAssocID="{CF69B70C-60CF-4DBC-A7DF-BA2348BDDE18}" presName="sibTrans" presStyleCnt="0"/>
      <dgm:spPr/>
    </dgm:pt>
    <dgm:pt modelId="{00C19A8D-F227-476B-99EA-55652C8313DD}" type="pres">
      <dgm:prSet presAssocID="{1A4DF558-E328-4A39-84A4-26CDC5512003}" presName="node" presStyleLbl="node1" presStyleIdx="3" presStyleCnt="4">
        <dgm:presLayoutVars>
          <dgm:bulletEnabled val="1"/>
        </dgm:presLayoutVars>
      </dgm:prSet>
      <dgm:spPr/>
      <dgm:t>
        <a:bodyPr/>
        <a:lstStyle/>
        <a:p>
          <a:endParaRPr lang="en-US"/>
        </a:p>
      </dgm:t>
    </dgm:pt>
  </dgm:ptLst>
  <dgm:cxnLst>
    <dgm:cxn modelId="{DBAE72FD-B86D-44CF-AD52-160CD8333C3B}" type="presOf" srcId="{B0A034E0-9764-4698-9E39-00196630A6FC}" destId="{671A0A8C-6F21-4D5B-BFB8-76E0F8B4B014}" srcOrd="0" destOrd="0" presId="urn:microsoft.com/office/officeart/2005/8/layout/hList6"/>
    <dgm:cxn modelId="{1426532F-9492-41BA-A087-FFF790853C77}" srcId="{158596C0-59F1-4CD7-9F9D-2F55449C942E}" destId="{EB413998-5FBE-47AF-A720-8C447E253A62}" srcOrd="0" destOrd="0" parTransId="{95C975E6-0A43-440A-8E51-D1EA4E9826DC}" sibTransId="{1BEC27B0-D46B-4564-A98A-C8FF3A8A4B55}"/>
    <dgm:cxn modelId="{51A46DD8-7CBC-48D2-8071-283A4D753AA1}" srcId="{158596C0-59F1-4CD7-9F9D-2F55449C942E}" destId="{B0A034E0-9764-4698-9E39-00196630A6FC}" srcOrd="1" destOrd="0" parTransId="{B3AEEC49-60CE-43CB-8C67-F326875FC29E}" sibTransId="{BE430A8A-A891-449D-8A62-138B58B81A5D}"/>
    <dgm:cxn modelId="{9B412446-1B8A-48A7-A177-5F533AC313FC}" type="presOf" srcId="{1A4DF558-E328-4A39-84A4-26CDC5512003}" destId="{00C19A8D-F227-476B-99EA-55652C8313DD}" srcOrd="0" destOrd="0" presId="urn:microsoft.com/office/officeart/2005/8/layout/hList6"/>
    <dgm:cxn modelId="{90B2CA04-E96A-4D8E-8354-0973829E6BC7}" srcId="{158596C0-59F1-4CD7-9F9D-2F55449C942E}" destId="{1A4DF558-E328-4A39-84A4-26CDC5512003}" srcOrd="3" destOrd="0" parTransId="{1EC84235-D4EC-4BB0-A05A-413ABD71DA9D}" sibTransId="{76421D8C-BA50-4890-A645-78F3511A5450}"/>
    <dgm:cxn modelId="{2927FC0E-BDA4-49FA-ADC8-A9045EA94162}" srcId="{158596C0-59F1-4CD7-9F9D-2F55449C942E}" destId="{B42342C1-0443-427D-BC7B-1DEFF2AA6D56}" srcOrd="2" destOrd="0" parTransId="{C39BCFBE-35BC-4871-9565-70A474094B5C}" sibTransId="{CF69B70C-60CF-4DBC-A7DF-BA2348BDDE18}"/>
    <dgm:cxn modelId="{AF09AA90-CD97-4B3C-81B0-32EAACEF8C08}" type="presOf" srcId="{158596C0-59F1-4CD7-9F9D-2F55449C942E}" destId="{718C4D2C-C5DA-49B9-A74E-99E3985C2432}" srcOrd="0" destOrd="0" presId="urn:microsoft.com/office/officeart/2005/8/layout/hList6"/>
    <dgm:cxn modelId="{476E3EC9-5890-482D-81C6-A34DE0B593D1}" type="presOf" srcId="{EB413998-5FBE-47AF-A720-8C447E253A62}" destId="{C7E05BCE-D235-4AF9-8EBD-3D819C5F7D59}" srcOrd="0" destOrd="0" presId="urn:microsoft.com/office/officeart/2005/8/layout/hList6"/>
    <dgm:cxn modelId="{3F9D9758-C7A8-49BF-A345-7CDE42E1974D}" type="presOf" srcId="{B42342C1-0443-427D-BC7B-1DEFF2AA6D56}" destId="{04B7F362-9365-495D-934D-C61352AF9E00}" srcOrd="0" destOrd="0" presId="urn:microsoft.com/office/officeart/2005/8/layout/hList6"/>
    <dgm:cxn modelId="{A47AA647-E2C1-4404-A28C-A889FC8AA23F}" type="presParOf" srcId="{718C4D2C-C5DA-49B9-A74E-99E3985C2432}" destId="{C7E05BCE-D235-4AF9-8EBD-3D819C5F7D59}" srcOrd="0" destOrd="0" presId="urn:microsoft.com/office/officeart/2005/8/layout/hList6"/>
    <dgm:cxn modelId="{1675BA69-30C6-4C5C-B7CE-03B69A6F87D5}" type="presParOf" srcId="{718C4D2C-C5DA-49B9-A74E-99E3985C2432}" destId="{ABFFA080-21C4-4AD3-B6B8-F680A738D1AD}" srcOrd="1" destOrd="0" presId="urn:microsoft.com/office/officeart/2005/8/layout/hList6"/>
    <dgm:cxn modelId="{B0A28C1F-A774-4E4B-8A05-74A8B1170626}" type="presParOf" srcId="{718C4D2C-C5DA-49B9-A74E-99E3985C2432}" destId="{671A0A8C-6F21-4D5B-BFB8-76E0F8B4B014}" srcOrd="2" destOrd="0" presId="urn:microsoft.com/office/officeart/2005/8/layout/hList6"/>
    <dgm:cxn modelId="{D4569AFC-C712-4AEF-80A1-779F28B405F8}" type="presParOf" srcId="{718C4D2C-C5DA-49B9-A74E-99E3985C2432}" destId="{13D1BDB3-12A9-4DF4-AAD6-0E6BF67437F3}" srcOrd="3" destOrd="0" presId="urn:microsoft.com/office/officeart/2005/8/layout/hList6"/>
    <dgm:cxn modelId="{6B350A92-BECE-42B9-9EAB-DC4BEC56EE57}" type="presParOf" srcId="{718C4D2C-C5DA-49B9-A74E-99E3985C2432}" destId="{04B7F362-9365-495D-934D-C61352AF9E00}" srcOrd="4" destOrd="0" presId="urn:microsoft.com/office/officeart/2005/8/layout/hList6"/>
    <dgm:cxn modelId="{E11B6AC9-6916-41A5-892A-D35B5AF1AC4B}" type="presParOf" srcId="{718C4D2C-C5DA-49B9-A74E-99E3985C2432}" destId="{D110D613-E8F0-4701-89D3-0D24CC5E861B}" srcOrd="5" destOrd="0" presId="urn:microsoft.com/office/officeart/2005/8/layout/hList6"/>
    <dgm:cxn modelId="{0066A39B-D2B0-4C42-91B3-90F2C0DF8872}" type="presParOf" srcId="{718C4D2C-C5DA-49B9-A74E-99E3985C2432}" destId="{00C19A8D-F227-476B-99EA-55652C8313DD}"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7AD89B-B5A5-4E7E-BB9C-C2578D9ADAB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C54EB6E-AF48-4326-8B8E-5C139D6D22F7}">
      <dgm:prSet phldrT="[Text]" phldr="0"/>
      <dgm:spPr/>
      <dgm:t>
        <a:bodyPr/>
        <a:lstStyle/>
        <a:p>
          <a:pPr rtl="0"/>
          <a:r>
            <a:rPr lang="en-US" b="1">
              <a:latin typeface="Arial"/>
              <a:cs typeface="Arial"/>
            </a:rPr>
            <a:t>Pre Change</a:t>
          </a:r>
        </a:p>
      </dgm:t>
    </dgm:pt>
    <dgm:pt modelId="{5A7E09FB-C5B4-4A4A-AC02-6BA04C9F005F}" type="parTrans" cxnId="{B53FEE84-EED4-4E0E-9AEE-7D091BC7B90F}">
      <dgm:prSet/>
      <dgm:spPr/>
      <dgm:t>
        <a:bodyPr/>
        <a:lstStyle/>
        <a:p>
          <a:endParaRPr lang="en-US"/>
        </a:p>
      </dgm:t>
    </dgm:pt>
    <dgm:pt modelId="{B80DBA34-8772-4A54-BBE0-5929AECA2181}" type="sibTrans" cxnId="{B53FEE84-EED4-4E0E-9AEE-7D091BC7B90F}">
      <dgm:prSet/>
      <dgm:spPr/>
      <dgm:t>
        <a:bodyPr/>
        <a:lstStyle/>
        <a:p>
          <a:endParaRPr lang="en-US"/>
        </a:p>
      </dgm:t>
    </dgm:pt>
    <dgm:pt modelId="{16908CAF-BB54-46D1-8B8C-5ED0EE04129D}">
      <dgm:prSet phldrT="[Text]" phldr="0"/>
      <dgm:spPr/>
      <dgm:t>
        <a:bodyPr/>
        <a:lstStyle/>
        <a:p>
          <a:pPr rtl="0"/>
          <a:r>
            <a:rPr lang="en-US">
              <a:latin typeface="Arial" panose="020B0604020202020204"/>
            </a:rPr>
            <a:t>CMAG Surgery</a:t>
          </a:r>
          <a:endParaRPr lang="en-US"/>
        </a:p>
      </dgm:t>
    </dgm:pt>
    <dgm:pt modelId="{D0C31C34-1337-45B6-A247-87AB2338A0C2}" type="parTrans" cxnId="{56228CE8-A476-40E6-AB7E-1B7A7883C080}">
      <dgm:prSet/>
      <dgm:spPr/>
      <dgm:t>
        <a:bodyPr/>
        <a:lstStyle/>
        <a:p>
          <a:endParaRPr lang="en-US"/>
        </a:p>
      </dgm:t>
    </dgm:pt>
    <dgm:pt modelId="{D16E6983-1BA8-44C8-9D86-4492B0A66B6D}" type="sibTrans" cxnId="{56228CE8-A476-40E6-AB7E-1B7A7883C080}">
      <dgm:prSet/>
      <dgm:spPr/>
      <dgm:t>
        <a:bodyPr/>
        <a:lstStyle/>
        <a:p>
          <a:endParaRPr lang="en-US"/>
        </a:p>
      </dgm:t>
    </dgm:pt>
    <dgm:pt modelId="{043BA269-C4D5-49C1-A397-14DD878FFE3F}">
      <dgm:prSet phldrT="[Text]" phldr="0"/>
      <dgm:spPr/>
      <dgm:t>
        <a:bodyPr/>
        <a:lstStyle/>
        <a:p>
          <a:pPr rtl="0"/>
          <a:r>
            <a:rPr lang="en-US">
              <a:latin typeface="Arial" panose="020B0604020202020204"/>
            </a:rPr>
            <a:t>Check – potential interactions with government policy, Regulations or subsidy controls</a:t>
          </a:r>
          <a:endParaRPr lang="en-US"/>
        </a:p>
      </dgm:t>
    </dgm:pt>
    <dgm:pt modelId="{66E0D9D9-8C9F-4C1D-9EEF-E602B014EA13}" type="parTrans" cxnId="{7F1EC95F-FF83-471B-AA8C-F604FD6D881B}">
      <dgm:prSet/>
      <dgm:spPr/>
      <dgm:t>
        <a:bodyPr/>
        <a:lstStyle/>
        <a:p>
          <a:endParaRPr lang="en-US"/>
        </a:p>
      </dgm:t>
    </dgm:pt>
    <dgm:pt modelId="{055E2300-CA78-4413-80BB-B5C78196693C}" type="sibTrans" cxnId="{7F1EC95F-FF83-471B-AA8C-F604FD6D881B}">
      <dgm:prSet/>
      <dgm:spPr/>
      <dgm:t>
        <a:bodyPr/>
        <a:lstStyle/>
        <a:p>
          <a:endParaRPr lang="en-US"/>
        </a:p>
      </dgm:t>
    </dgm:pt>
    <dgm:pt modelId="{500A1960-C180-4B41-9278-24059330DB7E}">
      <dgm:prSet phldrT="[Text]" phldr="0"/>
      <dgm:spPr/>
      <dgm:t>
        <a:bodyPr/>
        <a:lstStyle/>
        <a:p>
          <a:r>
            <a:rPr lang="en-US" b="1">
              <a:latin typeface="Arial" panose="020B0604020202020204"/>
            </a:rPr>
            <a:t>Submission</a:t>
          </a:r>
          <a:endParaRPr lang="en-US" b="1"/>
        </a:p>
      </dgm:t>
    </dgm:pt>
    <dgm:pt modelId="{6F94E231-0F2C-42B9-8A06-479499D3E0AA}" type="parTrans" cxnId="{F496F90F-40DD-4073-8788-AD7F8C43007C}">
      <dgm:prSet/>
      <dgm:spPr/>
      <dgm:t>
        <a:bodyPr/>
        <a:lstStyle/>
        <a:p>
          <a:endParaRPr lang="en-US"/>
        </a:p>
      </dgm:t>
    </dgm:pt>
    <dgm:pt modelId="{7DC7FE7A-94D8-4223-A829-ADBBB744719C}" type="sibTrans" cxnId="{F496F90F-40DD-4073-8788-AD7F8C43007C}">
      <dgm:prSet/>
      <dgm:spPr/>
      <dgm:t>
        <a:bodyPr/>
        <a:lstStyle/>
        <a:p>
          <a:endParaRPr lang="en-US"/>
        </a:p>
      </dgm:t>
    </dgm:pt>
    <dgm:pt modelId="{7157FBAA-F178-4172-A873-C04F7B375769}">
      <dgm:prSet phldrT="[Text]" phldr="0"/>
      <dgm:spPr/>
      <dgm:t>
        <a:bodyPr/>
        <a:lstStyle/>
        <a:p>
          <a:pPr rtl="0"/>
          <a:r>
            <a:rPr lang="en-US">
              <a:latin typeface="Arial" panose="020B0604020202020204"/>
            </a:rPr>
            <a:t>Critical friend review of draft proposal form</a:t>
          </a:r>
          <a:endParaRPr lang="en-US"/>
        </a:p>
      </dgm:t>
    </dgm:pt>
    <dgm:pt modelId="{EC0AA817-93E5-4F4C-8488-D3979ED1C73E}" type="parTrans" cxnId="{1ADD6149-39BD-48CB-8BD4-C9C8102B691B}">
      <dgm:prSet/>
      <dgm:spPr/>
      <dgm:t>
        <a:bodyPr/>
        <a:lstStyle/>
        <a:p>
          <a:endParaRPr lang="en-US"/>
        </a:p>
      </dgm:t>
    </dgm:pt>
    <dgm:pt modelId="{F40FBD6E-71FE-4FD2-A1EF-E94635A785CA}" type="sibTrans" cxnId="{1ADD6149-39BD-48CB-8BD4-C9C8102B691B}">
      <dgm:prSet/>
      <dgm:spPr/>
      <dgm:t>
        <a:bodyPr/>
        <a:lstStyle/>
        <a:p>
          <a:endParaRPr lang="en-US"/>
        </a:p>
      </dgm:t>
    </dgm:pt>
    <dgm:pt modelId="{448150DD-E2F8-49D6-A312-2F9BED4F7226}">
      <dgm:prSet phldrT="[Text]" phldr="0"/>
      <dgm:spPr/>
      <dgm:t>
        <a:bodyPr/>
        <a:lstStyle/>
        <a:p>
          <a:pPr rtl="0"/>
          <a:r>
            <a:rPr lang="en-US">
              <a:latin typeface="Arial" panose="020B0604020202020204"/>
            </a:rPr>
            <a:t>Initial presentation to CMAG</a:t>
          </a:r>
          <a:endParaRPr lang="en-US"/>
        </a:p>
      </dgm:t>
    </dgm:pt>
    <dgm:pt modelId="{A03FC73B-B9CB-41C3-9C4D-FBC957649A43}" type="parTrans" cxnId="{49B46535-A692-43F0-99E9-5BF5E0BD6200}">
      <dgm:prSet/>
      <dgm:spPr/>
      <dgm:t>
        <a:bodyPr/>
        <a:lstStyle/>
        <a:p>
          <a:endParaRPr lang="en-US"/>
        </a:p>
      </dgm:t>
    </dgm:pt>
    <dgm:pt modelId="{B8407605-9148-467B-AB1E-9A65EBA8F0D5}" type="sibTrans" cxnId="{49B46535-A692-43F0-99E9-5BF5E0BD6200}">
      <dgm:prSet/>
      <dgm:spPr/>
      <dgm:t>
        <a:bodyPr/>
        <a:lstStyle/>
        <a:p>
          <a:endParaRPr lang="en-US"/>
        </a:p>
      </dgm:t>
    </dgm:pt>
    <dgm:pt modelId="{2183F5C0-BB09-4B93-8E0D-8D05DB9BFCF4}">
      <dgm:prSet phldrT="[Text]" phldr="0"/>
      <dgm:spPr/>
      <dgm:t>
        <a:bodyPr/>
        <a:lstStyle/>
        <a:p>
          <a:pPr rtl="0"/>
          <a:r>
            <a:rPr lang="en-US" b="1">
              <a:latin typeface="Arial" panose="020B0604020202020204"/>
            </a:rPr>
            <a:t>CMAG Development</a:t>
          </a:r>
          <a:endParaRPr lang="en-US" b="1"/>
        </a:p>
      </dgm:t>
    </dgm:pt>
    <dgm:pt modelId="{9569F50E-DF4B-45D9-93D9-95F8634CF800}" type="parTrans" cxnId="{76941F89-4504-4EF0-8F0C-CDC178DEB2DE}">
      <dgm:prSet/>
      <dgm:spPr/>
      <dgm:t>
        <a:bodyPr/>
        <a:lstStyle/>
        <a:p>
          <a:endParaRPr lang="en-US"/>
        </a:p>
      </dgm:t>
    </dgm:pt>
    <dgm:pt modelId="{5BF8F7A5-0FEC-4AAC-AEAF-19B6C2D59D9D}" type="sibTrans" cxnId="{76941F89-4504-4EF0-8F0C-CDC178DEB2DE}">
      <dgm:prSet/>
      <dgm:spPr/>
      <dgm:t>
        <a:bodyPr/>
        <a:lstStyle/>
        <a:p>
          <a:endParaRPr lang="en-US"/>
        </a:p>
      </dgm:t>
    </dgm:pt>
    <dgm:pt modelId="{3F10FB80-BFAE-4831-8CC3-D4455E2FFF51}">
      <dgm:prSet phldrT="[Text]" phldr="0"/>
      <dgm:spPr/>
      <dgm:t>
        <a:bodyPr/>
        <a:lstStyle/>
        <a:p>
          <a:pPr rtl="0"/>
          <a:r>
            <a:rPr lang="en-US">
              <a:latin typeface="Arial" panose="020B0604020202020204"/>
            </a:rPr>
            <a:t>Consideration of key questions (standard &amp; bespoke)</a:t>
          </a:r>
          <a:endParaRPr lang="en-US"/>
        </a:p>
      </dgm:t>
    </dgm:pt>
    <dgm:pt modelId="{C8093BA1-0088-4884-B227-EDEF96B59832}" type="parTrans" cxnId="{D0785432-04A8-4540-BA31-DFD8407FE720}">
      <dgm:prSet/>
      <dgm:spPr/>
      <dgm:t>
        <a:bodyPr/>
        <a:lstStyle/>
        <a:p>
          <a:endParaRPr lang="en-US"/>
        </a:p>
      </dgm:t>
    </dgm:pt>
    <dgm:pt modelId="{0923DA68-2AD5-49EB-B658-44613C87EF3F}" type="sibTrans" cxnId="{D0785432-04A8-4540-BA31-DFD8407FE720}">
      <dgm:prSet/>
      <dgm:spPr/>
      <dgm:t>
        <a:bodyPr/>
        <a:lstStyle/>
        <a:p>
          <a:endParaRPr lang="en-US"/>
        </a:p>
      </dgm:t>
    </dgm:pt>
    <dgm:pt modelId="{D28C58E2-FE4D-460C-A7DA-1B3057260C48}">
      <dgm:prSet phldrT="[Text]" phldr="0"/>
      <dgm:spPr/>
      <dgm:t>
        <a:bodyPr/>
        <a:lstStyle/>
        <a:p>
          <a:pPr rtl="0"/>
          <a:r>
            <a:rPr lang="en-US">
              <a:latin typeface="Arial" panose="020B0604020202020204"/>
            </a:rPr>
            <a:t>Development of legal text</a:t>
          </a:r>
          <a:endParaRPr lang="en-US"/>
        </a:p>
      </dgm:t>
    </dgm:pt>
    <dgm:pt modelId="{2359E5CA-28B0-4996-9793-4CD7FA23FAA0}" type="parTrans" cxnId="{DEAD0AB7-F1A0-4230-8492-C86217504BCB}">
      <dgm:prSet/>
      <dgm:spPr/>
      <dgm:t>
        <a:bodyPr/>
        <a:lstStyle/>
        <a:p>
          <a:endParaRPr lang="en-US"/>
        </a:p>
      </dgm:t>
    </dgm:pt>
    <dgm:pt modelId="{F2287A3D-C950-410A-B5BC-A5184A2ECF2B}" type="sibTrans" cxnId="{DEAD0AB7-F1A0-4230-8492-C86217504BCB}">
      <dgm:prSet/>
      <dgm:spPr/>
      <dgm:t>
        <a:bodyPr/>
        <a:lstStyle/>
        <a:p>
          <a:endParaRPr lang="en-US"/>
        </a:p>
      </dgm:t>
    </dgm:pt>
    <dgm:pt modelId="{2FE97574-EAC0-41F2-80AC-4380E3CE6127}">
      <dgm:prSet phldr="0"/>
      <dgm:spPr/>
      <dgm:t>
        <a:bodyPr/>
        <a:lstStyle/>
        <a:p>
          <a:pPr rtl="0"/>
          <a:r>
            <a:rPr lang="en-US">
              <a:latin typeface="Arial" panose="020B0604020202020204"/>
            </a:rPr>
            <a:t>Initial </a:t>
          </a:r>
          <a:r>
            <a:rPr lang="en-US" err="1">
              <a:latin typeface="Arial" panose="020B0604020202020204"/>
            </a:rPr>
            <a:t>prioritisation</a:t>
          </a:r>
          <a:endParaRPr lang="en-US">
            <a:latin typeface="Arial" panose="020B0604020202020204"/>
          </a:endParaRPr>
        </a:p>
      </dgm:t>
    </dgm:pt>
    <dgm:pt modelId="{3F1F0AE1-178B-48D0-8DC2-77101AEEDAB1}" type="parTrans" cxnId="{F7033997-2A3D-405A-B4C4-42A8129AB148}">
      <dgm:prSet/>
      <dgm:spPr/>
    </dgm:pt>
    <dgm:pt modelId="{064E4169-F28A-4849-A5A6-278E84A312EE}" type="sibTrans" cxnId="{F7033997-2A3D-405A-B4C4-42A8129AB148}">
      <dgm:prSet/>
      <dgm:spPr/>
    </dgm:pt>
    <dgm:pt modelId="{DBC98CF6-68DD-4A66-B588-F833252A0955}">
      <dgm:prSet phldr="0"/>
      <dgm:spPr/>
      <dgm:t>
        <a:bodyPr/>
        <a:lstStyle/>
        <a:p>
          <a:pPr rtl="0"/>
          <a:r>
            <a:rPr lang="en-US">
              <a:latin typeface="Arial" panose="020B0604020202020204"/>
            </a:rPr>
            <a:t>Impact assessments</a:t>
          </a:r>
        </a:p>
      </dgm:t>
    </dgm:pt>
    <dgm:pt modelId="{CEA34EFD-C321-4DDB-A033-232169E4D44B}" type="parTrans" cxnId="{F79E7968-424E-4A0F-AD7D-1C4724041F4B}">
      <dgm:prSet/>
      <dgm:spPr/>
    </dgm:pt>
    <dgm:pt modelId="{7650E5DB-1432-42A7-AF4F-E965454CA79A}" type="sibTrans" cxnId="{F79E7968-424E-4A0F-AD7D-1C4724041F4B}">
      <dgm:prSet/>
      <dgm:spPr/>
    </dgm:pt>
    <dgm:pt modelId="{91839497-2D8E-4DA1-B30C-A38729D33343}">
      <dgm:prSet phldr="0"/>
      <dgm:spPr/>
      <dgm:t>
        <a:bodyPr/>
        <a:lstStyle/>
        <a:p>
          <a:r>
            <a:rPr lang="en-US" b="1">
              <a:latin typeface="Arial" panose="020B0604020202020204"/>
            </a:rPr>
            <a:t>Consultation</a:t>
          </a:r>
        </a:p>
      </dgm:t>
    </dgm:pt>
    <dgm:pt modelId="{56789963-9ACB-4670-935C-F168B838A008}" type="parTrans" cxnId="{C402B93A-3BC5-44CD-A299-4B4923190B6D}">
      <dgm:prSet/>
      <dgm:spPr/>
    </dgm:pt>
    <dgm:pt modelId="{124ED2A1-9644-4704-BCDB-1D590617603D}" type="sibTrans" cxnId="{C402B93A-3BC5-44CD-A299-4B4923190B6D}">
      <dgm:prSet/>
      <dgm:spPr/>
    </dgm:pt>
    <dgm:pt modelId="{1242F879-8909-4B21-ABAD-B4B65CC54052}">
      <dgm:prSet phldr="0"/>
      <dgm:spPr/>
      <dgm:t>
        <a:bodyPr/>
        <a:lstStyle/>
        <a:p>
          <a:pPr rtl="0"/>
          <a:r>
            <a:rPr lang="en-US" b="0">
              <a:latin typeface="Arial" panose="020B0604020202020204"/>
            </a:rPr>
            <a:t>CMAG Recommendation</a:t>
          </a:r>
        </a:p>
      </dgm:t>
    </dgm:pt>
    <dgm:pt modelId="{C9C07FCE-A5EE-4B58-99D8-4DAB0B59BB73}" type="parTrans" cxnId="{ADB91BCE-C624-409D-ACA8-F14C277A0DA0}">
      <dgm:prSet/>
      <dgm:spPr/>
    </dgm:pt>
    <dgm:pt modelId="{166D3BD7-BD01-4EAF-BE57-C02ECE9EF458}" type="sibTrans" cxnId="{ADB91BCE-C624-409D-ACA8-F14C277A0DA0}">
      <dgm:prSet/>
      <dgm:spPr/>
    </dgm:pt>
    <dgm:pt modelId="{1B1944A3-A93B-4F37-BC8C-1DF8807E3A62}">
      <dgm:prSet phldr="0"/>
      <dgm:spPr/>
      <dgm:t>
        <a:bodyPr/>
        <a:lstStyle/>
        <a:p>
          <a:r>
            <a:rPr lang="en-US" b="1">
              <a:latin typeface="Arial" panose="020B0604020202020204"/>
            </a:rPr>
            <a:t>Implementation</a:t>
          </a:r>
        </a:p>
      </dgm:t>
    </dgm:pt>
    <dgm:pt modelId="{C311FA84-2970-4521-B1D3-4924B0C4DAE9}" type="parTrans" cxnId="{2CB5DBD4-E19F-4610-AAB6-8A4B8C20CB35}">
      <dgm:prSet/>
      <dgm:spPr/>
    </dgm:pt>
    <dgm:pt modelId="{C0C6AEDD-75E5-4F7F-B773-9049524F3610}" type="sibTrans" cxnId="{2CB5DBD4-E19F-4610-AAB6-8A4B8C20CB35}">
      <dgm:prSet/>
      <dgm:spPr/>
    </dgm:pt>
    <dgm:pt modelId="{C827AF8A-ECDB-4437-839D-01667EE94BAF}">
      <dgm:prSet phldr="0"/>
      <dgm:spPr/>
      <dgm:t>
        <a:bodyPr/>
        <a:lstStyle/>
        <a:p>
          <a:pPr rtl="0"/>
          <a:r>
            <a:rPr lang="en-US">
              <a:latin typeface="Arial" panose="020B0604020202020204"/>
            </a:rPr>
            <a:t>Ofgem statutory consultation – 2 per year</a:t>
          </a:r>
        </a:p>
      </dgm:t>
    </dgm:pt>
    <dgm:pt modelId="{3DA569E4-D08C-44AC-B2F7-D56BA20CFCFD}" type="parTrans" cxnId="{5D98DF19-E296-4B14-B704-9C2801A6B9D2}">
      <dgm:prSet/>
      <dgm:spPr/>
    </dgm:pt>
    <dgm:pt modelId="{06A3B654-60C1-42A7-91FC-F09ED1D793DB}" type="sibTrans" cxnId="{5D98DF19-E296-4B14-B704-9C2801A6B9D2}">
      <dgm:prSet/>
      <dgm:spPr/>
    </dgm:pt>
    <dgm:pt modelId="{C4B31181-B7B1-49CC-99CA-9D5B07CD68D1}">
      <dgm:prSet phldr="0"/>
      <dgm:spPr/>
      <dgm:t>
        <a:bodyPr/>
        <a:lstStyle/>
        <a:p>
          <a:pPr rtl="0"/>
          <a:r>
            <a:rPr lang="en-US">
              <a:latin typeface="Arial" panose="020B0604020202020204"/>
            </a:rPr>
            <a:t>Optional step – only if required</a:t>
          </a:r>
        </a:p>
      </dgm:t>
    </dgm:pt>
    <dgm:pt modelId="{CFDC17DC-8260-40C7-8B72-9DA9297BFF2C}" type="parTrans" cxnId="{E75DEC14-DE97-493C-B751-373D39598427}">
      <dgm:prSet/>
      <dgm:spPr/>
    </dgm:pt>
    <dgm:pt modelId="{F47EF735-369B-402A-94E7-4B78FBE99256}" type="sibTrans" cxnId="{E75DEC14-DE97-493C-B751-373D39598427}">
      <dgm:prSet/>
      <dgm:spPr/>
    </dgm:pt>
    <dgm:pt modelId="{308E32C6-1364-4DF6-A885-4DBA61CD0AC8}">
      <dgm:prSet phldr="0"/>
      <dgm:spPr/>
      <dgm:t>
        <a:bodyPr/>
        <a:lstStyle/>
        <a:p>
          <a:pPr rtl="0"/>
          <a:r>
            <a:rPr lang="en-US">
              <a:latin typeface="Arial" panose="020B0604020202020204"/>
            </a:rPr>
            <a:t>Canvases industry views on key questions where CMAG believe value </a:t>
          </a:r>
          <a:r>
            <a:rPr lang="en-US" err="1">
              <a:latin typeface="Arial" panose="020B0604020202020204"/>
            </a:rPr>
            <a:t>coule</a:t>
          </a:r>
          <a:r>
            <a:rPr lang="en-US">
              <a:latin typeface="Arial" panose="020B0604020202020204"/>
            </a:rPr>
            <a:t> be added</a:t>
          </a:r>
        </a:p>
      </dgm:t>
    </dgm:pt>
    <dgm:pt modelId="{5B149E92-F3AB-4D4D-AE5D-16DA295CA853}" type="parTrans" cxnId="{DF271E59-C85D-42DF-8955-8D7BF11859DA}">
      <dgm:prSet/>
      <dgm:spPr/>
    </dgm:pt>
    <dgm:pt modelId="{39484BF4-FCD3-44EE-8FDB-7EEFB53231CF}" type="sibTrans" cxnId="{DF271E59-C85D-42DF-8955-8D7BF11859DA}">
      <dgm:prSet/>
      <dgm:spPr/>
    </dgm:pt>
    <dgm:pt modelId="{7CA97FD7-69D1-4417-A6B8-B7AEC48E3485}">
      <dgm:prSet phldr="0"/>
      <dgm:spPr/>
      <dgm:t>
        <a:bodyPr/>
        <a:lstStyle/>
        <a:p>
          <a:pPr rtl="0"/>
          <a:r>
            <a:rPr lang="en-US">
              <a:latin typeface="Arial" panose="020B0604020202020204"/>
            </a:rPr>
            <a:t>Voting on CMAG view against questions</a:t>
          </a:r>
        </a:p>
      </dgm:t>
    </dgm:pt>
    <dgm:pt modelId="{9E052687-A88C-4A77-AE9C-6559E2A69A84}" type="parTrans" cxnId="{548F453E-9484-4FE9-A3AD-4F6281444F8E}">
      <dgm:prSet/>
      <dgm:spPr/>
    </dgm:pt>
    <dgm:pt modelId="{990AF68C-18C2-4EDB-98C3-C97694B8514E}" type="sibTrans" cxnId="{548F453E-9484-4FE9-A3AD-4F6281444F8E}">
      <dgm:prSet/>
      <dgm:spPr/>
    </dgm:pt>
    <dgm:pt modelId="{2C8D27C5-4E6D-4A72-986D-2DDB7AB9B2E5}">
      <dgm:prSet phldr="0"/>
      <dgm:spPr/>
      <dgm:t>
        <a:bodyPr/>
        <a:lstStyle/>
        <a:p>
          <a:pPr rtl="0"/>
          <a:r>
            <a:rPr lang="en-US">
              <a:latin typeface="Arial" panose="020B0604020202020204"/>
            </a:rPr>
            <a:t>Voting on implementation recommendation</a:t>
          </a:r>
        </a:p>
      </dgm:t>
    </dgm:pt>
    <dgm:pt modelId="{003C5FF8-3A2E-4E0B-B970-64EA952E4C2E}" type="parTrans" cxnId="{B3FFD982-46D3-4DFC-8075-41F86A3EDCBB}">
      <dgm:prSet/>
      <dgm:spPr/>
    </dgm:pt>
    <dgm:pt modelId="{6DB31CC4-789E-4268-9A94-F49BE0729FBB}" type="sibTrans" cxnId="{B3FFD982-46D3-4DFC-8075-41F86A3EDCBB}">
      <dgm:prSet/>
      <dgm:spPr/>
    </dgm:pt>
    <dgm:pt modelId="{20B7AC93-E905-43C8-A3B6-7B168013029E}">
      <dgm:prSet phldr="0"/>
      <dgm:spPr/>
      <dgm:t>
        <a:bodyPr/>
        <a:lstStyle/>
        <a:p>
          <a:pPr rtl="0"/>
          <a:r>
            <a:rPr lang="en-US">
              <a:latin typeface="Arial" panose="020B0604020202020204"/>
            </a:rPr>
            <a:t>Submission of Change Proposal report to Ofgem</a:t>
          </a:r>
        </a:p>
      </dgm:t>
    </dgm:pt>
    <dgm:pt modelId="{46563478-A5D1-4085-B41F-6242A012EE1B}" type="parTrans" cxnId="{1A5F5D01-48B3-4BBE-B684-9F138D394073}">
      <dgm:prSet/>
      <dgm:spPr/>
    </dgm:pt>
    <dgm:pt modelId="{81094E71-D07F-4E1B-8219-AA19E662481E}" type="sibTrans" cxnId="{1A5F5D01-48B3-4BBE-B684-9F138D394073}">
      <dgm:prSet/>
      <dgm:spPr/>
    </dgm:pt>
    <dgm:pt modelId="{180F08CE-C2AF-421C-A3EE-AD58935DF537}">
      <dgm:prSet phldr="0"/>
      <dgm:spPr/>
      <dgm:t>
        <a:bodyPr/>
        <a:lstStyle/>
        <a:p>
          <a:pPr rtl="0"/>
          <a:r>
            <a:rPr lang="en-US">
              <a:latin typeface="Arial" panose="020B0604020202020204"/>
            </a:rPr>
            <a:t>Ofgem determine whether proposal should be implemented</a:t>
          </a:r>
          <a:endParaRPr lang="en-US"/>
        </a:p>
      </dgm:t>
    </dgm:pt>
    <dgm:pt modelId="{A692B2D1-F98F-4547-ABDC-2FB74FD1BA3C}" type="parTrans" cxnId="{5D9495D8-0211-4537-9FD0-AF4A30C153B6}">
      <dgm:prSet/>
      <dgm:spPr/>
    </dgm:pt>
    <dgm:pt modelId="{FB5AE1B6-3CD9-40F6-B557-6E7C6533C42B}" type="sibTrans" cxnId="{5D9495D8-0211-4537-9FD0-AF4A30C153B6}">
      <dgm:prSet/>
      <dgm:spPr/>
    </dgm:pt>
    <dgm:pt modelId="{8F9AA6D1-AA67-4E73-9F12-4C6023CF69DB}" type="pres">
      <dgm:prSet presAssocID="{497AD89B-B5A5-4E7E-BB9C-C2578D9ADAB6}" presName="linearFlow" presStyleCnt="0">
        <dgm:presLayoutVars>
          <dgm:dir/>
          <dgm:animLvl val="lvl"/>
          <dgm:resizeHandles val="exact"/>
        </dgm:presLayoutVars>
      </dgm:prSet>
      <dgm:spPr/>
      <dgm:t>
        <a:bodyPr/>
        <a:lstStyle/>
        <a:p>
          <a:endParaRPr lang="en-US"/>
        </a:p>
      </dgm:t>
    </dgm:pt>
    <dgm:pt modelId="{9A855CDF-EA38-4E3B-B3BD-7A4DFC356ED3}" type="pres">
      <dgm:prSet presAssocID="{8C54EB6E-AF48-4326-8B8E-5C139D6D22F7}" presName="composite" presStyleCnt="0"/>
      <dgm:spPr/>
    </dgm:pt>
    <dgm:pt modelId="{CEC574A2-D66F-4715-A4AD-FA488EB7E1DA}" type="pres">
      <dgm:prSet presAssocID="{8C54EB6E-AF48-4326-8B8E-5C139D6D22F7}" presName="parentText" presStyleLbl="alignNode1" presStyleIdx="0" presStyleCnt="6">
        <dgm:presLayoutVars>
          <dgm:chMax val="1"/>
          <dgm:bulletEnabled val="1"/>
        </dgm:presLayoutVars>
      </dgm:prSet>
      <dgm:spPr/>
      <dgm:t>
        <a:bodyPr/>
        <a:lstStyle/>
        <a:p>
          <a:endParaRPr lang="en-US"/>
        </a:p>
      </dgm:t>
    </dgm:pt>
    <dgm:pt modelId="{86EECDB6-7A2C-4AE6-B440-763EEA5A9CAA}" type="pres">
      <dgm:prSet presAssocID="{8C54EB6E-AF48-4326-8B8E-5C139D6D22F7}" presName="descendantText" presStyleLbl="alignAcc1" presStyleIdx="0" presStyleCnt="6">
        <dgm:presLayoutVars>
          <dgm:bulletEnabled val="1"/>
        </dgm:presLayoutVars>
      </dgm:prSet>
      <dgm:spPr/>
      <dgm:t>
        <a:bodyPr/>
        <a:lstStyle/>
        <a:p>
          <a:endParaRPr lang="en-US"/>
        </a:p>
      </dgm:t>
    </dgm:pt>
    <dgm:pt modelId="{22340505-BADF-4BB7-B1E8-3CA627E68F22}" type="pres">
      <dgm:prSet presAssocID="{B80DBA34-8772-4A54-BBE0-5929AECA2181}" presName="sp" presStyleCnt="0"/>
      <dgm:spPr/>
    </dgm:pt>
    <dgm:pt modelId="{8DD33650-A832-4221-8F6E-520292AD3A17}" type="pres">
      <dgm:prSet presAssocID="{500A1960-C180-4B41-9278-24059330DB7E}" presName="composite" presStyleCnt="0"/>
      <dgm:spPr/>
    </dgm:pt>
    <dgm:pt modelId="{6EE66B11-FA45-44CC-A566-51A912664087}" type="pres">
      <dgm:prSet presAssocID="{500A1960-C180-4B41-9278-24059330DB7E}" presName="parentText" presStyleLbl="alignNode1" presStyleIdx="1" presStyleCnt="6">
        <dgm:presLayoutVars>
          <dgm:chMax val="1"/>
          <dgm:bulletEnabled val="1"/>
        </dgm:presLayoutVars>
      </dgm:prSet>
      <dgm:spPr/>
      <dgm:t>
        <a:bodyPr/>
        <a:lstStyle/>
        <a:p>
          <a:endParaRPr lang="en-US"/>
        </a:p>
      </dgm:t>
    </dgm:pt>
    <dgm:pt modelId="{2B1F62A5-72DA-4FDB-85D3-0C0E500D0507}" type="pres">
      <dgm:prSet presAssocID="{500A1960-C180-4B41-9278-24059330DB7E}" presName="descendantText" presStyleLbl="alignAcc1" presStyleIdx="1" presStyleCnt="6">
        <dgm:presLayoutVars>
          <dgm:bulletEnabled val="1"/>
        </dgm:presLayoutVars>
      </dgm:prSet>
      <dgm:spPr/>
      <dgm:t>
        <a:bodyPr/>
        <a:lstStyle/>
        <a:p>
          <a:endParaRPr lang="en-US"/>
        </a:p>
      </dgm:t>
    </dgm:pt>
    <dgm:pt modelId="{74CFC2A4-4047-4ABC-89B0-C7CA0F53AB49}" type="pres">
      <dgm:prSet presAssocID="{7DC7FE7A-94D8-4223-A829-ADBBB744719C}" presName="sp" presStyleCnt="0"/>
      <dgm:spPr/>
    </dgm:pt>
    <dgm:pt modelId="{3C2346F3-101A-480A-A93F-A55DB0751993}" type="pres">
      <dgm:prSet presAssocID="{2183F5C0-BB09-4B93-8E0D-8D05DB9BFCF4}" presName="composite" presStyleCnt="0"/>
      <dgm:spPr/>
    </dgm:pt>
    <dgm:pt modelId="{50598237-EDAC-45F9-BABB-586DD9A6BBA0}" type="pres">
      <dgm:prSet presAssocID="{2183F5C0-BB09-4B93-8E0D-8D05DB9BFCF4}" presName="parentText" presStyleLbl="alignNode1" presStyleIdx="2" presStyleCnt="6">
        <dgm:presLayoutVars>
          <dgm:chMax val="1"/>
          <dgm:bulletEnabled val="1"/>
        </dgm:presLayoutVars>
      </dgm:prSet>
      <dgm:spPr/>
      <dgm:t>
        <a:bodyPr/>
        <a:lstStyle/>
        <a:p>
          <a:endParaRPr lang="en-US"/>
        </a:p>
      </dgm:t>
    </dgm:pt>
    <dgm:pt modelId="{BB93085D-A700-49D4-8FE4-2049237D3263}" type="pres">
      <dgm:prSet presAssocID="{2183F5C0-BB09-4B93-8E0D-8D05DB9BFCF4}" presName="descendantText" presStyleLbl="alignAcc1" presStyleIdx="2" presStyleCnt="6">
        <dgm:presLayoutVars>
          <dgm:bulletEnabled val="1"/>
        </dgm:presLayoutVars>
      </dgm:prSet>
      <dgm:spPr/>
      <dgm:t>
        <a:bodyPr/>
        <a:lstStyle/>
        <a:p>
          <a:endParaRPr lang="en-US"/>
        </a:p>
      </dgm:t>
    </dgm:pt>
    <dgm:pt modelId="{2E5B5D51-6A11-4BEA-834B-8EAC0BE99784}" type="pres">
      <dgm:prSet presAssocID="{5BF8F7A5-0FEC-4AAC-AEAF-19B6C2D59D9D}" presName="sp" presStyleCnt="0"/>
      <dgm:spPr/>
    </dgm:pt>
    <dgm:pt modelId="{DDB938E6-187C-4945-8522-FF508194AB29}" type="pres">
      <dgm:prSet presAssocID="{91839497-2D8E-4DA1-B30C-A38729D33343}" presName="composite" presStyleCnt="0"/>
      <dgm:spPr/>
    </dgm:pt>
    <dgm:pt modelId="{7B3B9FF6-6FC0-4576-8D6E-370A7897997B}" type="pres">
      <dgm:prSet presAssocID="{91839497-2D8E-4DA1-B30C-A38729D33343}" presName="parentText" presStyleLbl="alignNode1" presStyleIdx="3" presStyleCnt="6">
        <dgm:presLayoutVars>
          <dgm:chMax val="1"/>
          <dgm:bulletEnabled val="1"/>
        </dgm:presLayoutVars>
      </dgm:prSet>
      <dgm:spPr/>
      <dgm:t>
        <a:bodyPr/>
        <a:lstStyle/>
        <a:p>
          <a:endParaRPr lang="en-US"/>
        </a:p>
      </dgm:t>
    </dgm:pt>
    <dgm:pt modelId="{C1683184-65DD-4B44-91DB-2A85398A4F1C}" type="pres">
      <dgm:prSet presAssocID="{91839497-2D8E-4DA1-B30C-A38729D33343}" presName="descendantText" presStyleLbl="alignAcc1" presStyleIdx="3" presStyleCnt="6">
        <dgm:presLayoutVars>
          <dgm:bulletEnabled val="1"/>
        </dgm:presLayoutVars>
      </dgm:prSet>
      <dgm:spPr/>
      <dgm:t>
        <a:bodyPr/>
        <a:lstStyle/>
        <a:p>
          <a:endParaRPr lang="en-US"/>
        </a:p>
      </dgm:t>
    </dgm:pt>
    <dgm:pt modelId="{C03B25C8-D2F3-4B84-9BB9-78C7D762ADCF}" type="pres">
      <dgm:prSet presAssocID="{124ED2A1-9644-4704-BCDB-1D590617603D}" presName="sp" presStyleCnt="0"/>
      <dgm:spPr/>
    </dgm:pt>
    <dgm:pt modelId="{E428AE1A-F7D6-4760-8A0B-98AF8AF45517}" type="pres">
      <dgm:prSet presAssocID="{1242F879-8909-4B21-ABAD-B4B65CC54052}" presName="composite" presStyleCnt="0"/>
      <dgm:spPr/>
    </dgm:pt>
    <dgm:pt modelId="{89E80707-EB38-44F7-AA1A-A232CAF9D898}" type="pres">
      <dgm:prSet presAssocID="{1242F879-8909-4B21-ABAD-B4B65CC54052}" presName="parentText" presStyleLbl="alignNode1" presStyleIdx="4" presStyleCnt="6">
        <dgm:presLayoutVars>
          <dgm:chMax val="1"/>
          <dgm:bulletEnabled val="1"/>
        </dgm:presLayoutVars>
      </dgm:prSet>
      <dgm:spPr/>
      <dgm:t>
        <a:bodyPr/>
        <a:lstStyle/>
        <a:p>
          <a:endParaRPr lang="en-US"/>
        </a:p>
      </dgm:t>
    </dgm:pt>
    <dgm:pt modelId="{A64B1885-C7D9-43FE-ACA2-E2B89F7D2FC8}" type="pres">
      <dgm:prSet presAssocID="{1242F879-8909-4B21-ABAD-B4B65CC54052}" presName="descendantText" presStyleLbl="alignAcc1" presStyleIdx="4" presStyleCnt="6">
        <dgm:presLayoutVars>
          <dgm:bulletEnabled val="1"/>
        </dgm:presLayoutVars>
      </dgm:prSet>
      <dgm:spPr/>
      <dgm:t>
        <a:bodyPr/>
        <a:lstStyle/>
        <a:p>
          <a:endParaRPr lang="en-US"/>
        </a:p>
      </dgm:t>
    </dgm:pt>
    <dgm:pt modelId="{66482B77-E618-4FD6-A875-7A13ABC9180C}" type="pres">
      <dgm:prSet presAssocID="{166D3BD7-BD01-4EAF-BE57-C02ECE9EF458}" presName="sp" presStyleCnt="0"/>
      <dgm:spPr/>
    </dgm:pt>
    <dgm:pt modelId="{6978B59C-2F63-425A-9459-FCC055A4480D}" type="pres">
      <dgm:prSet presAssocID="{1B1944A3-A93B-4F37-BC8C-1DF8807E3A62}" presName="composite" presStyleCnt="0"/>
      <dgm:spPr/>
    </dgm:pt>
    <dgm:pt modelId="{A6A3B060-15C2-483B-AFD8-7A68CCA9F949}" type="pres">
      <dgm:prSet presAssocID="{1B1944A3-A93B-4F37-BC8C-1DF8807E3A62}" presName="parentText" presStyleLbl="alignNode1" presStyleIdx="5" presStyleCnt="6">
        <dgm:presLayoutVars>
          <dgm:chMax val="1"/>
          <dgm:bulletEnabled val="1"/>
        </dgm:presLayoutVars>
      </dgm:prSet>
      <dgm:spPr/>
      <dgm:t>
        <a:bodyPr/>
        <a:lstStyle/>
        <a:p>
          <a:endParaRPr lang="en-US"/>
        </a:p>
      </dgm:t>
    </dgm:pt>
    <dgm:pt modelId="{900A1313-CF8D-4318-B955-368C11FE22A5}" type="pres">
      <dgm:prSet presAssocID="{1B1944A3-A93B-4F37-BC8C-1DF8807E3A62}" presName="descendantText" presStyleLbl="alignAcc1" presStyleIdx="5" presStyleCnt="6">
        <dgm:presLayoutVars>
          <dgm:bulletEnabled val="1"/>
        </dgm:presLayoutVars>
      </dgm:prSet>
      <dgm:spPr/>
      <dgm:t>
        <a:bodyPr/>
        <a:lstStyle/>
        <a:p>
          <a:endParaRPr lang="en-US"/>
        </a:p>
      </dgm:t>
    </dgm:pt>
  </dgm:ptLst>
  <dgm:cxnLst>
    <dgm:cxn modelId="{2CB5DBD4-E19F-4610-AAB6-8A4B8C20CB35}" srcId="{497AD89B-B5A5-4E7E-BB9C-C2578D9ADAB6}" destId="{1B1944A3-A93B-4F37-BC8C-1DF8807E3A62}" srcOrd="5" destOrd="0" parTransId="{C311FA84-2970-4521-B1D3-4924B0C4DAE9}" sibTransId="{C0C6AEDD-75E5-4F7F-B773-9049524F3610}"/>
    <dgm:cxn modelId="{DEAD0AB7-F1A0-4230-8492-C86217504BCB}" srcId="{2183F5C0-BB09-4B93-8E0D-8D05DB9BFCF4}" destId="{D28C58E2-FE4D-460C-A7DA-1B3057260C48}" srcOrd="1" destOrd="0" parTransId="{2359E5CA-28B0-4996-9793-4CD7FA23FAA0}" sibTransId="{F2287A3D-C950-410A-B5BC-A5184A2ECF2B}"/>
    <dgm:cxn modelId="{56228CE8-A476-40E6-AB7E-1B7A7883C080}" srcId="{8C54EB6E-AF48-4326-8B8E-5C139D6D22F7}" destId="{16908CAF-BB54-46D1-8B8C-5ED0EE04129D}" srcOrd="0" destOrd="0" parTransId="{D0C31C34-1337-45B6-A247-87AB2338A0C2}" sibTransId="{D16E6983-1BA8-44C8-9D86-4492B0A66B6D}"/>
    <dgm:cxn modelId="{E75DEC14-DE97-493C-B751-373D39598427}" srcId="{91839497-2D8E-4DA1-B30C-A38729D33343}" destId="{C4B31181-B7B1-49CC-99CA-9D5B07CD68D1}" srcOrd="0" destOrd="0" parTransId="{CFDC17DC-8260-40C7-8B72-9DA9297BFF2C}" sibTransId="{F47EF735-369B-402A-94E7-4B78FBE99256}"/>
    <dgm:cxn modelId="{C30F46E2-CCF9-4FA0-A897-6A32DB1F9305}" type="presOf" srcId="{1242F879-8909-4B21-ABAD-B4B65CC54052}" destId="{89E80707-EB38-44F7-AA1A-A232CAF9D898}" srcOrd="0" destOrd="0" presId="urn:microsoft.com/office/officeart/2005/8/layout/chevron2"/>
    <dgm:cxn modelId="{AF55F61D-B75A-4480-81AA-97798B985B22}" type="presOf" srcId="{3F10FB80-BFAE-4831-8CC3-D4455E2FFF51}" destId="{BB93085D-A700-49D4-8FE4-2049237D3263}" srcOrd="0" destOrd="0" presId="urn:microsoft.com/office/officeart/2005/8/layout/chevron2"/>
    <dgm:cxn modelId="{D47C2D6C-79C6-4EA8-84C7-322E80D5E898}" type="presOf" srcId="{308E32C6-1364-4DF6-A885-4DBA61CD0AC8}" destId="{C1683184-65DD-4B44-91DB-2A85398A4F1C}" srcOrd="0" destOrd="1" presId="urn:microsoft.com/office/officeart/2005/8/layout/chevron2"/>
    <dgm:cxn modelId="{F496F90F-40DD-4073-8788-AD7F8C43007C}" srcId="{497AD89B-B5A5-4E7E-BB9C-C2578D9ADAB6}" destId="{500A1960-C180-4B41-9278-24059330DB7E}" srcOrd="1" destOrd="0" parTransId="{6F94E231-0F2C-42B9-8A06-479499D3E0AA}" sibTransId="{7DC7FE7A-94D8-4223-A829-ADBBB744719C}"/>
    <dgm:cxn modelId="{BC191D1D-6E82-4153-AFC2-35C44AEB4176}" type="presOf" srcId="{497AD89B-B5A5-4E7E-BB9C-C2578D9ADAB6}" destId="{8F9AA6D1-AA67-4E73-9F12-4C6023CF69DB}" srcOrd="0" destOrd="0" presId="urn:microsoft.com/office/officeart/2005/8/layout/chevron2"/>
    <dgm:cxn modelId="{0F10FA74-FA72-414F-9049-20A258371572}" type="presOf" srcId="{DBC98CF6-68DD-4A66-B588-F833252A0955}" destId="{BB93085D-A700-49D4-8FE4-2049237D3263}" srcOrd="0" destOrd="2" presId="urn:microsoft.com/office/officeart/2005/8/layout/chevron2"/>
    <dgm:cxn modelId="{D3F73BED-548D-4E35-A693-0086D1A1E35B}" type="presOf" srcId="{180F08CE-C2AF-421C-A3EE-AD58935DF537}" destId="{900A1313-CF8D-4318-B955-368C11FE22A5}" srcOrd="0" destOrd="1" presId="urn:microsoft.com/office/officeart/2005/8/layout/chevron2"/>
    <dgm:cxn modelId="{DF271E59-C85D-42DF-8955-8D7BF11859DA}" srcId="{91839497-2D8E-4DA1-B30C-A38729D33343}" destId="{308E32C6-1364-4DF6-A885-4DBA61CD0AC8}" srcOrd="1" destOrd="0" parTransId="{5B149E92-F3AB-4D4D-AE5D-16DA295CA853}" sibTransId="{39484BF4-FCD3-44EE-8FDB-7EEFB53231CF}"/>
    <dgm:cxn modelId="{D0785432-04A8-4540-BA31-DFD8407FE720}" srcId="{2183F5C0-BB09-4B93-8E0D-8D05DB9BFCF4}" destId="{3F10FB80-BFAE-4831-8CC3-D4455E2FFF51}" srcOrd="0" destOrd="0" parTransId="{C8093BA1-0088-4884-B227-EDEF96B59832}" sibTransId="{0923DA68-2AD5-49EB-B658-44613C87EF3F}"/>
    <dgm:cxn modelId="{BD8CF9C2-CA8E-4379-B3A6-A83C568369B0}" type="presOf" srcId="{1B1944A3-A93B-4F37-BC8C-1DF8807E3A62}" destId="{A6A3B060-15C2-483B-AFD8-7A68CCA9F949}" srcOrd="0" destOrd="0" presId="urn:microsoft.com/office/officeart/2005/8/layout/chevron2"/>
    <dgm:cxn modelId="{ABCB8654-1786-412F-B8B3-2464F5AF1B86}" type="presOf" srcId="{16908CAF-BB54-46D1-8B8C-5ED0EE04129D}" destId="{86EECDB6-7A2C-4AE6-B440-763EEA5A9CAA}" srcOrd="0" destOrd="0" presId="urn:microsoft.com/office/officeart/2005/8/layout/chevron2"/>
    <dgm:cxn modelId="{1A5F5D01-48B3-4BBE-B684-9F138D394073}" srcId="{1242F879-8909-4B21-ABAD-B4B65CC54052}" destId="{20B7AC93-E905-43C8-A3B6-7B168013029E}" srcOrd="2" destOrd="0" parTransId="{46563478-A5D1-4085-B41F-6242A012EE1B}" sibTransId="{81094E71-D07F-4E1B-8219-AA19E662481E}"/>
    <dgm:cxn modelId="{F40976FF-E84E-4003-ABDF-40EB5D7C9858}" type="presOf" srcId="{8C54EB6E-AF48-4326-8B8E-5C139D6D22F7}" destId="{CEC574A2-D66F-4715-A4AD-FA488EB7E1DA}" srcOrd="0" destOrd="0" presId="urn:microsoft.com/office/officeart/2005/8/layout/chevron2"/>
    <dgm:cxn modelId="{D18BAFFE-D781-4BCB-A79C-EA7B85DCE97B}" type="presOf" srcId="{2FE97574-EAC0-41F2-80AC-4380E3CE6127}" destId="{2B1F62A5-72DA-4FDB-85D3-0C0E500D0507}" srcOrd="0" destOrd="2" presId="urn:microsoft.com/office/officeart/2005/8/layout/chevron2"/>
    <dgm:cxn modelId="{64BBC36D-5E46-44CD-A5BA-F0B9B1964F4D}" type="presOf" srcId="{20B7AC93-E905-43C8-A3B6-7B168013029E}" destId="{A64B1885-C7D9-43FE-ACA2-E2B89F7D2FC8}" srcOrd="0" destOrd="2" presId="urn:microsoft.com/office/officeart/2005/8/layout/chevron2"/>
    <dgm:cxn modelId="{ADB91BCE-C624-409D-ACA8-F14C277A0DA0}" srcId="{497AD89B-B5A5-4E7E-BB9C-C2578D9ADAB6}" destId="{1242F879-8909-4B21-ABAD-B4B65CC54052}" srcOrd="4" destOrd="0" parTransId="{C9C07FCE-A5EE-4B58-99D8-4DAB0B59BB73}" sibTransId="{166D3BD7-BD01-4EAF-BE57-C02ECE9EF458}"/>
    <dgm:cxn modelId="{7F1EC95F-FF83-471B-AA8C-F604FD6D881B}" srcId="{8C54EB6E-AF48-4326-8B8E-5C139D6D22F7}" destId="{043BA269-C4D5-49C1-A397-14DD878FFE3F}" srcOrd="1" destOrd="0" parTransId="{66E0D9D9-8C9F-4C1D-9EEF-E602B014EA13}" sibTransId="{055E2300-CA78-4413-80BB-B5C78196693C}"/>
    <dgm:cxn modelId="{49B46535-A692-43F0-99E9-5BF5E0BD6200}" srcId="{500A1960-C180-4B41-9278-24059330DB7E}" destId="{448150DD-E2F8-49D6-A312-2F9BED4F7226}" srcOrd="1" destOrd="0" parTransId="{A03FC73B-B9CB-41C3-9C4D-FBC957649A43}" sibTransId="{B8407605-9148-467B-AB1E-9A65EBA8F0D5}"/>
    <dgm:cxn modelId="{5D9495D8-0211-4537-9FD0-AF4A30C153B6}" srcId="{1B1944A3-A93B-4F37-BC8C-1DF8807E3A62}" destId="{180F08CE-C2AF-421C-A3EE-AD58935DF537}" srcOrd="1" destOrd="0" parTransId="{A692B2D1-F98F-4547-ABDC-2FB74FD1BA3C}" sibTransId="{FB5AE1B6-3CD9-40F6-B557-6E7C6533C42B}"/>
    <dgm:cxn modelId="{548F453E-9484-4FE9-A3AD-4F6281444F8E}" srcId="{1242F879-8909-4B21-ABAD-B4B65CC54052}" destId="{7CA97FD7-69D1-4417-A6B8-B7AEC48E3485}" srcOrd="0" destOrd="0" parTransId="{9E052687-A88C-4A77-AE9C-6559E2A69A84}" sibTransId="{990AF68C-18C2-4EDB-98C3-C97694B8514E}"/>
    <dgm:cxn modelId="{B53FEE84-EED4-4E0E-9AEE-7D091BC7B90F}" srcId="{497AD89B-B5A5-4E7E-BB9C-C2578D9ADAB6}" destId="{8C54EB6E-AF48-4326-8B8E-5C139D6D22F7}" srcOrd="0" destOrd="0" parTransId="{5A7E09FB-C5B4-4A4A-AC02-6BA04C9F005F}" sibTransId="{B80DBA34-8772-4A54-BBE0-5929AECA2181}"/>
    <dgm:cxn modelId="{EDB41D95-499B-4923-AF36-2A7FE1A81088}" type="presOf" srcId="{91839497-2D8E-4DA1-B30C-A38729D33343}" destId="{7B3B9FF6-6FC0-4576-8D6E-370A7897997B}" srcOrd="0" destOrd="0" presId="urn:microsoft.com/office/officeart/2005/8/layout/chevron2"/>
    <dgm:cxn modelId="{E0967B99-5925-4B20-A238-1BDAB48F8F33}" type="presOf" srcId="{C4B31181-B7B1-49CC-99CA-9D5B07CD68D1}" destId="{C1683184-65DD-4B44-91DB-2A85398A4F1C}" srcOrd="0" destOrd="0" presId="urn:microsoft.com/office/officeart/2005/8/layout/chevron2"/>
    <dgm:cxn modelId="{C402B93A-3BC5-44CD-A299-4B4923190B6D}" srcId="{497AD89B-B5A5-4E7E-BB9C-C2578D9ADAB6}" destId="{91839497-2D8E-4DA1-B30C-A38729D33343}" srcOrd="3" destOrd="0" parTransId="{56789963-9ACB-4670-935C-F168B838A008}" sibTransId="{124ED2A1-9644-4704-BCDB-1D590617603D}"/>
    <dgm:cxn modelId="{C6CE11A8-18F8-4722-A760-E72D5C3B0263}" type="presOf" srcId="{2C8D27C5-4E6D-4A72-986D-2DDB7AB9B2E5}" destId="{A64B1885-C7D9-43FE-ACA2-E2B89F7D2FC8}" srcOrd="0" destOrd="1" presId="urn:microsoft.com/office/officeart/2005/8/layout/chevron2"/>
    <dgm:cxn modelId="{6AD539F6-2419-45F7-90C1-CCA2F261BFC6}" type="presOf" srcId="{7157FBAA-F178-4172-A873-C04F7B375769}" destId="{2B1F62A5-72DA-4FDB-85D3-0C0E500D0507}" srcOrd="0" destOrd="0" presId="urn:microsoft.com/office/officeart/2005/8/layout/chevron2"/>
    <dgm:cxn modelId="{40EA0C04-A25B-4E9F-A383-E0EDC80BCA47}" type="presOf" srcId="{500A1960-C180-4B41-9278-24059330DB7E}" destId="{6EE66B11-FA45-44CC-A566-51A912664087}" srcOrd="0" destOrd="0" presId="urn:microsoft.com/office/officeart/2005/8/layout/chevron2"/>
    <dgm:cxn modelId="{F7033997-2A3D-405A-B4C4-42A8129AB148}" srcId="{500A1960-C180-4B41-9278-24059330DB7E}" destId="{2FE97574-EAC0-41F2-80AC-4380E3CE6127}" srcOrd="2" destOrd="0" parTransId="{3F1F0AE1-178B-48D0-8DC2-77101AEEDAB1}" sibTransId="{064E4169-F28A-4849-A5A6-278E84A312EE}"/>
    <dgm:cxn modelId="{F79E7968-424E-4A0F-AD7D-1C4724041F4B}" srcId="{2183F5C0-BB09-4B93-8E0D-8D05DB9BFCF4}" destId="{DBC98CF6-68DD-4A66-B588-F833252A0955}" srcOrd="2" destOrd="0" parTransId="{CEA34EFD-C321-4DDB-A033-232169E4D44B}" sibTransId="{7650E5DB-1432-42A7-AF4F-E965454CA79A}"/>
    <dgm:cxn modelId="{48A665CC-69D7-42FB-B8DF-817E269B8EA6}" type="presOf" srcId="{043BA269-C4D5-49C1-A397-14DD878FFE3F}" destId="{86EECDB6-7A2C-4AE6-B440-763EEA5A9CAA}" srcOrd="0" destOrd="1" presId="urn:microsoft.com/office/officeart/2005/8/layout/chevron2"/>
    <dgm:cxn modelId="{1ADD6149-39BD-48CB-8BD4-C9C8102B691B}" srcId="{500A1960-C180-4B41-9278-24059330DB7E}" destId="{7157FBAA-F178-4172-A873-C04F7B375769}" srcOrd="0" destOrd="0" parTransId="{EC0AA817-93E5-4F4C-8488-D3979ED1C73E}" sibTransId="{F40FBD6E-71FE-4FD2-A1EF-E94635A785CA}"/>
    <dgm:cxn modelId="{956D0EE3-EE50-49C4-8C7A-1D9BF33D8CD1}" type="presOf" srcId="{448150DD-E2F8-49D6-A312-2F9BED4F7226}" destId="{2B1F62A5-72DA-4FDB-85D3-0C0E500D0507}" srcOrd="0" destOrd="1" presId="urn:microsoft.com/office/officeart/2005/8/layout/chevron2"/>
    <dgm:cxn modelId="{E0F83A31-BF9C-4D51-92DF-46001C8B6341}" type="presOf" srcId="{C827AF8A-ECDB-4437-839D-01667EE94BAF}" destId="{900A1313-CF8D-4318-B955-368C11FE22A5}" srcOrd="0" destOrd="0" presId="urn:microsoft.com/office/officeart/2005/8/layout/chevron2"/>
    <dgm:cxn modelId="{5D98DF19-E296-4B14-B704-9C2801A6B9D2}" srcId="{1B1944A3-A93B-4F37-BC8C-1DF8807E3A62}" destId="{C827AF8A-ECDB-4437-839D-01667EE94BAF}" srcOrd="0" destOrd="0" parTransId="{3DA569E4-D08C-44AC-B2F7-D56BA20CFCFD}" sibTransId="{06A3B654-60C1-42A7-91FC-F09ED1D793DB}"/>
    <dgm:cxn modelId="{76941F89-4504-4EF0-8F0C-CDC178DEB2DE}" srcId="{497AD89B-B5A5-4E7E-BB9C-C2578D9ADAB6}" destId="{2183F5C0-BB09-4B93-8E0D-8D05DB9BFCF4}" srcOrd="2" destOrd="0" parTransId="{9569F50E-DF4B-45D9-93D9-95F8634CF800}" sibTransId="{5BF8F7A5-0FEC-4AAC-AEAF-19B6C2D59D9D}"/>
    <dgm:cxn modelId="{D9D1A523-2C13-49F7-9FBA-5BA688321DEB}" type="presOf" srcId="{D28C58E2-FE4D-460C-A7DA-1B3057260C48}" destId="{BB93085D-A700-49D4-8FE4-2049237D3263}" srcOrd="0" destOrd="1" presId="urn:microsoft.com/office/officeart/2005/8/layout/chevron2"/>
    <dgm:cxn modelId="{B3FFD982-46D3-4DFC-8075-41F86A3EDCBB}" srcId="{1242F879-8909-4B21-ABAD-B4B65CC54052}" destId="{2C8D27C5-4E6D-4A72-986D-2DDB7AB9B2E5}" srcOrd="1" destOrd="0" parTransId="{003C5FF8-3A2E-4E0B-B970-64EA952E4C2E}" sibTransId="{6DB31CC4-789E-4268-9A94-F49BE0729FBB}"/>
    <dgm:cxn modelId="{A344C900-C06F-4C58-850F-D67B69CCA83B}" type="presOf" srcId="{7CA97FD7-69D1-4417-A6B8-B7AEC48E3485}" destId="{A64B1885-C7D9-43FE-ACA2-E2B89F7D2FC8}" srcOrd="0" destOrd="0" presId="urn:microsoft.com/office/officeart/2005/8/layout/chevron2"/>
    <dgm:cxn modelId="{04CCBC96-FD3A-42E9-AFA8-AA0CB9F63F5F}" type="presOf" srcId="{2183F5C0-BB09-4B93-8E0D-8D05DB9BFCF4}" destId="{50598237-EDAC-45F9-BABB-586DD9A6BBA0}" srcOrd="0" destOrd="0" presId="urn:microsoft.com/office/officeart/2005/8/layout/chevron2"/>
    <dgm:cxn modelId="{6DA30D9A-0B09-4A83-94EB-BCFE40A0B200}" type="presParOf" srcId="{8F9AA6D1-AA67-4E73-9F12-4C6023CF69DB}" destId="{9A855CDF-EA38-4E3B-B3BD-7A4DFC356ED3}" srcOrd="0" destOrd="0" presId="urn:microsoft.com/office/officeart/2005/8/layout/chevron2"/>
    <dgm:cxn modelId="{8715D0E8-F6BF-46C8-871C-8FFB982E00DB}" type="presParOf" srcId="{9A855CDF-EA38-4E3B-B3BD-7A4DFC356ED3}" destId="{CEC574A2-D66F-4715-A4AD-FA488EB7E1DA}" srcOrd="0" destOrd="0" presId="urn:microsoft.com/office/officeart/2005/8/layout/chevron2"/>
    <dgm:cxn modelId="{2F8FBEC3-D226-4345-850C-E9758F5CA939}" type="presParOf" srcId="{9A855CDF-EA38-4E3B-B3BD-7A4DFC356ED3}" destId="{86EECDB6-7A2C-4AE6-B440-763EEA5A9CAA}" srcOrd="1" destOrd="0" presId="urn:microsoft.com/office/officeart/2005/8/layout/chevron2"/>
    <dgm:cxn modelId="{76006725-86F8-4DB4-B7B1-26FFAE40C7B2}" type="presParOf" srcId="{8F9AA6D1-AA67-4E73-9F12-4C6023CF69DB}" destId="{22340505-BADF-4BB7-B1E8-3CA627E68F22}" srcOrd="1" destOrd="0" presId="urn:microsoft.com/office/officeart/2005/8/layout/chevron2"/>
    <dgm:cxn modelId="{07075F98-9DF6-4880-9E29-2878094695F0}" type="presParOf" srcId="{8F9AA6D1-AA67-4E73-9F12-4C6023CF69DB}" destId="{8DD33650-A832-4221-8F6E-520292AD3A17}" srcOrd="2" destOrd="0" presId="urn:microsoft.com/office/officeart/2005/8/layout/chevron2"/>
    <dgm:cxn modelId="{162B83B6-53C4-4C31-8F0C-D1E60ABB3A08}" type="presParOf" srcId="{8DD33650-A832-4221-8F6E-520292AD3A17}" destId="{6EE66B11-FA45-44CC-A566-51A912664087}" srcOrd="0" destOrd="0" presId="urn:microsoft.com/office/officeart/2005/8/layout/chevron2"/>
    <dgm:cxn modelId="{55D1371F-1C90-4C2B-A41E-49DC0E3E62E6}" type="presParOf" srcId="{8DD33650-A832-4221-8F6E-520292AD3A17}" destId="{2B1F62A5-72DA-4FDB-85D3-0C0E500D0507}" srcOrd="1" destOrd="0" presId="urn:microsoft.com/office/officeart/2005/8/layout/chevron2"/>
    <dgm:cxn modelId="{38B16A15-D1C8-4D37-A2F0-34B883A9445C}" type="presParOf" srcId="{8F9AA6D1-AA67-4E73-9F12-4C6023CF69DB}" destId="{74CFC2A4-4047-4ABC-89B0-C7CA0F53AB49}" srcOrd="3" destOrd="0" presId="urn:microsoft.com/office/officeart/2005/8/layout/chevron2"/>
    <dgm:cxn modelId="{1C978BDD-FA1A-4E18-A631-8BADA8450DFE}" type="presParOf" srcId="{8F9AA6D1-AA67-4E73-9F12-4C6023CF69DB}" destId="{3C2346F3-101A-480A-A93F-A55DB0751993}" srcOrd="4" destOrd="0" presId="urn:microsoft.com/office/officeart/2005/8/layout/chevron2"/>
    <dgm:cxn modelId="{F7008525-C9BC-436D-BDF7-BCA49B7726D4}" type="presParOf" srcId="{3C2346F3-101A-480A-A93F-A55DB0751993}" destId="{50598237-EDAC-45F9-BABB-586DD9A6BBA0}" srcOrd="0" destOrd="0" presId="urn:microsoft.com/office/officeart/2005/8/layout/chevron2"/>
    <dgm:cxn modelId="{D44767D0-ECB4-4E4E-B6D9-3F377F08E5F6}" type="presParOf" srcId="{3C2346F3-101A-480A-A93F-A55DB0751993}" destId="{BB93085D-A700-49D4-8FE4-2049237D3263}" srcOrd="1" destOrd="0" presId="urn:microsoft.com/office/officeart/2005/8/layout/chevron2"/>
    <dgm:cxn modelId="{B797242E-5685-4C22-B709-E224A496951C}" type="presParOf" srcId="{8F9AA6D1-AA67-4E73-9F12-4C6023CF69DB}" destId="{2E5B5D51-6A11-4BEA-834B-8EAC0BE99784}" srcOrd="5" destOrd="0" presId="urn:microsoft.com/office/officeart/2005/8/layout/chevron2"/>
    <dgm:cxn modelId="{E7B76AB6-B21D-48D2-8595-1BA3240FA966}" type="presParOf" srcId="{8F9AA6D1-AA67-4E73-9F12-4C6023CF69DB}" destId="{DDB938E6-187C-4945-8522-FF508194AB29}" srcOrd="6" destOrd="0" presId="urn:microsoft.com/office/officeart/2005/8/layout/chevron2"/>
    <dgm:cxn modelId="{F881DC25-2CDE-4BE1-BEF1-0DCD61680A79}" type="presParOf" srcId="{DDB938E6-187C-4945-8522-FF508194AB29}" destId="{7B3B9FF6-6FC0-4576-8D6E-370A7897997B}" srcOrd="0" destOrd="0" presId="urn:microsoft.com/office/officeart/2005/8/layout/chevron2"/>
    <dgm:cxn modelId="{83032FAA-ED4A-4F31-B766-8E985F1257AA}" type="presParOf" srcId="{DDB938E6-187C-4945-8522-FF508194AB29}" destId="{C1683184-65DD-4B44-91DB-2A85398A4F1C}" srcOrd="1" destOrd="0" presId="urn:microsoft.com/office/officeart/2005/8/layout/chevron2"/>
    <dgm:cxn modelId="{9C432198-BA7F-4520-8275-037280D90877}" type="presParOf" srcId="{8F9AA6D1-AA67-4E73-9F12-4C6023CF69DB}" destId="{C03B25C8-D2F3-4B84-9BB9-78C7D762ADCF}" srcOrd="7" destOrd="0" presId="urn:microsoft.com/office/officeart/2005/8/layout/chevron2"/>
    <dgm:cxn modelId="{0629B8F8-9A68-4BDA-A1F1-07120BD5FCA1}" type="presParOf" srcId="{8F9AA6D1-AA67-4E73-9F12-4C6023CF69DB}" destId="{E428AE1A-F7D6-4760-8A0B-98AF8AF45517}" srcOrd="8" destOrd="0" presId="urn:microsoft.com/office/officeart/2005/8/layout/chevron2"/>
    <dgm:cxn modelId="{E8DBDB85-54BD-4716-9BAD-3B6B3A5B193C}" type="presParOf" srcId="{E428AE1A-F7D6-4760-8A0B-98AF8AF45517}" destId="{89E80707-EB38-44F7-AA1A-A232CAF9D898}" srcOrd="0" destOrd="0" presId="urn:microsoft.com/office/officeart/2005/8/layout/chevron2"/>
    <dgm:cxn modelId="{1D8D541F-5EC9-4FBC-857A-F4197E161AD9}" type="presParOf" srcId="{E428AE1A-F7D6-4760-8A0B-98AF8AF45517}" destId="{A64B1885-C7D9-43FE-ACA2-E2B89F7D2FC8}" srcOrd="1" destOrd="0" presId="urn:microsoft.com/office/officeart/2005/8/layout/chevron2"/>
    <dgm:cxn modelId="{F6CFAE20-57F6-44D4-85D5-974A30A2F4A9}" type="presParOf" srcId="{8F9AA6D1-AA67-4E73-9F12-4C6023CF69DB}" destId="{66482B77-E618-4FD6-A875-7A13ABC9180C}" srcOrd="9" destOrd="0" presId="urn:microsoft.com/office/officeart/2005/8/layout/chevron2"/>
    <dgm:cxn modelId="{111688EB-5ACA-43DB-9AEB-EE493735288F}" type="presParOf" srcId="{8F9AA6D1-AA67-4E73-9F12-4C6023CF69DB}" destId="{6978B59C-2F63-425A-9459-FCC055A4480D}" srcOrd="10" destOrd="0" presId="urn:microsoft.com/office/officeart/2005/8/layout/chevron2"/>
    <dgm:cxn modelId="{2E9C2E3C-CAC3-4A85-9BC0-B6A0AA14147A}" type="presParOf" srcId="{6978B59C-2F63-425A-9459-FCC055A4480D}" destId="{A6A3B060-15C2-483B-AFD8-7A68CCA9F949}" srcOrd="0" destOrd="0" presId="urn:microsoft.com/office/officeart/2005/8/layout/chevron2"/>
    <dgm:cxn modelId="{CCDE0816-EE27-4885-94E5-B26D3DBFC405}" type="presParOf" srcId="{6978B59C-2F63-425A-9459-FCC055A4480D}" destId="{900A1313-CF8D-4318-B955-368C11FE22A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7F5341-42CC-4C00-B188-C36095A791A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A0D3A14-9DE0-4B4E-918E-A3F2A0E80654}">
      <dgm:prSet/>
      <dgm:spPr/>
      <dgm:t>
        <a:bodyPr/>
        <a:lstStyle/>
        <a:p>
          <a:pPr>
            <a:lnSpc>
              <a:spcPct val="100000"/>
            </a:lnSpc>
          </a:pPr>
          <a:r>
            <a:rPr lang="en-US"/>
            <a:t>Ofgem process CM Rules Change Proposals via Statutory Consultation on a biannual basis, in Spring and Autumn each year.</a:t>
          </a:r>
          <a:endParaRPr lang="en-GB"/>
        </a:p>
      </dgm:t>
    </dgm:pt>
    <dgm:pt modelId="{E591AF1F-290A-499C-A207-A2FAAE643BDD}" type="parTrans" cxnId="{03EA52D1-D0C5-4EA1-B100-740093027BD6}">
      <dgm:prSet/>
      <dgm:spPr/>
      <dgm:t>
        <a:bodyPr/>
        <a:lstStyle/>
        <a:p>
          <a:endParaRPr lang="en-US"/>
        </a:p>
      </dgm:t>
    </dgm:pt>
    <dgm:pt modelId="{1D59F551-F0F4-41F4-8371-640F870B8798}" type="sibTrans" cxnId="{03EA52D1-D0C5-4EA1-B100-740093027BD6}">
      <dgm:prSet/>
      <dgm:spPr/>
      <dgm:t>
        <a:bodyPr/>
        <a:lstStyle/>
        <a:p>
          <a:endParaRPr lang="en-US"/>
        </a:p>
      </dgm:t>
    </dgm:pt>
    <dgm:pt modelId="{2D5C4BBC-93FF-46EC-B235-E2565B653D25}">
      <dgm:prSet/>
      <dgm:spPr/>
      <dgm:t>
        <a:bodyPr/>
        <a:lstStyle/>
        <a:p>
          <a:pPr>
            <a:lnSpc>
              <a:spcPct val="100000"/>
            </a:lnSpc>
          </a:pPr>
          <a:r>
            <a:rPr lang="en-US">
              <a:solidFill>
                <a:schemeClr val="tx1"/>
              </a:solidFill>
            </a:rPr>
            <a:t>Ofgem published its Autumn 2023 Statutory Consultation, on 21 November</a:t>
          </a:r>
          <a:r>
            <a:rPr lang="en-US">
              <a:solidFill>
                <a:schemeClr val="tx1"/>
              </a:solidFill>
              <a:latin typeface="Arial"/>
              <a:ea typeface="Calibri"/>
              <a:cs typeface="Arial"/>
            </a:rPr>
            <a:t> 2023. </a:t>
          </a:r>
          <a:r>
            <a:rPr lang="en-US">
              <a:solidFill>
                <a:schemeClr val="tx1"/>
              </a:solidFill>
            </a:rPr>
            <a:t>The Statutory Consultation closed on 5 January 2024, and a decision</a:t>
          </a:r>
          <a:r>
            <a:rPr lang="en-US">
              <a:solidFill>
                <a:schemeClr val="tx1"/>
              </a:solidFill>
              <a:latin typeface="Arial" panose="020B0604020202020204"/>
            </a:rPr>
            <a:t> </a:t>
          </a:r>
          <a:r>
            <a:rPr lang="en-US">
              <a:solidFill>
                <a:schemeClr val="tx1"/>
              </a:solidFill>
            </a:rPr>
            <a:t>is expected in May 2024.</a:t>
          </a:r>
          <a:endParaRPr lang="en-GB">
            <a:solidFill>
              <a:schemeClr val="tx1"/>
            </a:solidFill>
          </a:endParaRPr>
        </a:p>
      </dgm:t>
    </dgm:pt>
    <dgm:pt modelId="{497EA253-75DC-4B58-A2F9-56AF4A789092}" type="parTrans" cxnId="{4FAD2F0C-5285-4F56-94FA-080DFE7F29E9}">
      <dgm:prSet/>
      <dgm:spPr/>
      <dgm:t>
        <a:bodyPr/>
        <a:lstStyle/>
        <a:p>
          <a:endParaRPr lang="en-US"/>
        </a:p>
      </dgm:t>
    </dgm:pt>
    <dgm:pt modelId="{F69F8243-4AD9-4371-A38A-936D91DCC0C5}" type="sibTrans" cxnId="{4FAD2F0C-5285-4F56-94FA-080DFE7F29E9}">
      <dgm:prSet/>
      <dgm:spPr/>
      <dgm:t>
        <a:bodyPr/>
        <a:lstStyle/>
        <a:p>
          <a:endParaRPr lang="en-US"/>
        </a:p>
      </dgm:t>
    </dgm:pt>
    <dgm:pt modelId="{09B2D8F9-F5DA-46BF-BCD0-457BCFCBBCE0}">
      <dgm:prSet phldr="0"/>
      <dgm:spPr/>
      <dgm:t>
        <a:bodyPr/>
        <a:lstStyle/>
        <a:p>
          <a:pPr>
            <a:lnSpc>
              <a:spcPct val="100000"/>
            </a:lnSpc>
          </a:pPr>
          <a:r>
            <a:rPr lang="en-US"/>
            <a:t>The three CM Rules Change Proposals considered in the Autumn 2023 Statutory Consultation were:</a:t>
          </a:r>
          <a:endParaRPr lang="en-GB"/>
        </a:p>
      </dgm:t>
    </dgm:pt>
    <dgm:pt modelId="{B6BBE516-2E4B-46C1-ABFE-FAA39D1636A2}" type="parTrans" cxnId="{8526F00F-6A2C-4D60-B02A-D531CAB61868}">
      <dgm:prSet/>
      <dgm:spPr/>
    </dgm:pt>
    <dgm:pt modelId="{282DAAAE-89A9-41E1-881D-4711C12CFE3F}" type="sibTrans" cxnId="{8526F00F-6A2C-4D60-B02A-D531CAB61868}">
      <dgm:prSet/>
      <dgm:spPr/>
    </dgm:pt>
    <dgm:pt modelId="{39A17024-4BED-4CA5-9EFA-49FDA1B3A55E}">
      <dgm:prSet phldr="0"/>
      <dgm:spPr/>
      <dgm:t>
        <a:bodyPr/>
        <a:lstStyle/>
        <a:p>
          <a:pPr rtl="0">
            <a:lnSpc>
              <a:spcPct val="100000"/>
            </a:lnSpc>
          </a:pPr>
          <a:r>
            <a:rPr lang="en-US" b="1" i="1">
              <a:solidFill>
                <a:schemeClr val="tx1"/>
              </a:solidFill>
              <a:latin typeface="Arial"/>
              <a:ea typeface="Calibri"/>
              <a:cs typeface="Calibri"/>
            </a:rPr>
            <a:t>CP368 ‘CVR Publication Deadlines’; </a:t>
          </a:r>
          <a:endParaRPr lang="en-GB" b="1" i="1">
            <a:solidFill>
              <a:schemeClr val="tx1"/>
            </a:solidFill>
            <a:latin typeface="Arial"/>
            <a:ea typeface="Calibri"/>
            <a:cs typeface="Calibri"/>
          </a:endParaRPr>
        </a:p>
      </dgm:t>
    </dgm:pt>
    <dgm:pt modelId="{0E87A075-AF36-42F9-87B1-4EC78D2E38CC}" type="parTrans" cxnId="{889BB8EC-DF49-449A-A751-D15656D6B877}">
      <dgm:prSet/>
      <dgm:spPr/>
    </dgm:pt>
    <dgm:pt modelId="{0162AFBA-9B78-4C2A-ADFA-2D578AC07498}" type="sibTrans" cxnId="{889BB8EC-DF49-449A-A751-D15656D6B877}">
      <dgm:prSet/>
      <dgm:spPr/>
    </dgm:pt>
    <dgm:pt modelId="{98A9AD33-710C-464C-A587-D0B181B004B1}">
      <dgm:prSet phldr="0"/>
      <dgm:spPr/>
      <dgm:t>
        <a:bodyPr/>
        <a:lstStyle/>
        <a:p>
          <a:pPr>
            <a:lnSpc>
              <a:spcPct val="100000"/>
            </a:lnSpc>
          </a:pPr>
          <a:r>
            <a:rPr lang="en-US" b="1" i="1">
              <a:solidFill>
                <a:schemeClr val="tx1"/>
              </a:solidFill>
              <a:latin typeface="Arial"/>
              <a:ea typeface="Calibri"/>
              <a:cs typeface="Calibri"/>
            </a:rPr>
            <a:t>CP369 ‘Secondary Trading with CMU Metering Aggregation Rules’; and</a:t>
          </a:r>
          <a:endParaRPr lang="en-GB" b="1" i="1">
            <a:solidFill>
              <a:schemeClr val="tx1"/>
            </a:solidFill>
            <a:latin typeface="Arial" panose="020B0604020202020204"/>
            <a:ea typeface="Calibri"/>
            <a:cs typeface="Arial" panose="020B0604020202020204"/>
          </a:endParaRPr>
        </a:p>
      </dgm:t>
    </dgm:pt>
    <dgm:pt modelId="{FF658016-D7E7-44CF-AE60-68AFBC5A3498}" type="parTrans" cxnId="{DC531296-DDB1-4DC9-A449-8D2F670BC90E}">
      <dgm:prSet/>
      <dgm:spPr/>
    </dgm:pt>
    <dgm:pt modelId="{02D70E56-61FA-46F5-8E95-DE3EA9DC8F74}" type="sibTrans" cxnId="{DC531296-DDB1-4DC9-A449-8D2F670BC90E}">
      <dgm:prSet/>
      <dgm:spPr/>
    </dgm:pt>
    <dgm:pt modelId="{771B4B71-DB97-4684-A275-8C88620BCF1B}">
      <dgm:prSet phldr="0"/>
      <dgm:spPr/>
      <dgm:t>
        <a:bodyPr/>
        <a:lstStyle/>
        <a:p>
          <a:pPr>
            <a:lnSpc>
              <a:spcPct val="100000"/>
            </a:lnSpc>
          </a:pPr>
          <a:r>
            <a:rPr lang="en-US" b="1" i="1">
              <a:solidFill>
                <a:schemeClr val="tx1"/>
              </a:solidFill>
              <a:latin typeface="Arial"/>
              <a:ea typeface="Calibri"/>
              <a:cs typeface="Calibri"/>
            </a:rPr>
            <a:t> CP373 ‘Process Transfer from EMR Delivery Body to CM Settlement Body’.</a:t>
          </a:r>
          <a:endParaRPr lang="en-GB" b="1" i="1">
            <a:solidFill>
              <a:schemeClr val="tx1"/>
            </a:solidFill>
            <a:latin typeface="Arial"/>
          </a:endParaRPr>
        </a:p>
      </dgm:t>
    </dgm:pt>
    <dgm:pt modelId="{D303E678-ADF5-4A07-8EB6-F0C1521A9C2B}" type="parTrans" cxnId="{C2620A09-F712-4D46-BBEA-7D05F4C52566}">
      <dgm:prSet/>
      <dgm:spPr/>
    </dgm:pt>
    <dgm:pt modelId="{D3DD5F40-304D-4C2C-8BE8-F6BF8FC4EA17}" type="sibTrans" cxnId="{C2620A09-F712-4D46-BBEA-7D05F4C52566}">
      <dgm:prSet/>
      <dgm:spPr/>
    </dgm:pt>
    <dgm:pt modelId="{DFC35EE4-FA34-403D-8B45-82DE5A7F8B13}" type="pres">
      <dgm:prSet presAssocID="{917F5341-42CC-4C00-B188-C36095A791AE}" presName="root" presStyleCnt="0">
        <dgm:presLayoutVars>
          <dgm:dir/>
          <dgm:resizeHandles val="exact"/>
        </dgm:presLayoutVars>
      </dgm:prSet>
      <dgm:spPr/>
      <dgm:t>
        <a:bodyPr/>
        <a:lstStyle/>
        <a:p>
          <a:endParaRPr lang="en-US"/>
        </a:p>
      </dgm:t>
    </dgm:pt>
    <dgm:pt modelId="{5DD476FD-A4F1-4EAA-B1D6-5601600A2DF2}" type="pres">
      <dgm:prSet presAssocID="{1A0D3A14-9DE0-4B4E-918E-A3F2A0E80654}" presName="compNode" presStyleCnt="0"/>
      <dgm:spPr/>
    </dgm:pt>
    <dgm:pt modelId="{AED4A500-A086-4435-9891-8EF466BDF3F9}" type="pres">
      <dgm:prSet presAssocID="{1A0D3A14-9DE0-4B4E-918E-A3F2A0E80654}" presName="bgRect" presStyleLbl="bgShp" presStyleIdx="0" presStyleCnt="3"/>
      <dgm:spPr/>
    </dgm:pt>
    <dgm:pt modelId="{9226B821-5B16-4862-9DBD-E5E176A8DB89}" type="pres">
      <dgm:prSet presAssocID="{1A0D3A14-9DE0-4B4E-918E-A3F2A0E80654}"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onthly calendar"/>
        </a:ext>
      </dgm:extLst>
    </dgm:pt>
    <dgm:pt modelId="{FC629CE0-5ADA-4DC5-A619-858807614AEC}" type="pres">
      <dgm:prSet presAssocID="{1A0D3A14-9DE0-4B4E-918E-A3F2A0E80654}" presName="spaceRect" presStyleCnt="0"/>
      <dgm:spPr/>
    </dgm:pt>
    <dgm:pt modelId="{74A180E8-1EFB-411C-827E-E249CDAB34A6}" type="pres">
      <dgm:prSet presAssocID="{1A0D3A14-9DE0-4B4E-918E-A3F2A0E80654}" presName="parTx" presStyleLbl="revTx" presStyleIdx="0" presStyleCnt="4">
        <dgm:presLayoutVars>
          <dgm:chMax val="0"/>
          <dgm:chPref val="0"/>
        </dgm:presLayoutVars>
      </dgm:prSet>
      <dgm:spPr/>
      <dgm:t>
        <a:bodyPr/>
        <a:lstStyle/>
        <a:p>
          <a:endParaRPr lang="en-US"/>
        </a:p>
      </dgm:t>
    </dgm:pt>
    <dgm:pt modelId="{7DA52312-96F4-4968-95AB-2A7FCD0FA07B}" type="pres">
      <dgm:prSet presAssocID="{1D59F551-F0F4-41F4-8371-640F870B8798}" presName="sibTrans" presStyleCnt="0"/>
      <dgm:spPr/>
    </dgm:pt>
    <dgm:pt modelId="{E3B1F810-10DA-4CD6-A209-76B2FCB1614C}" type="pres">
      <dgm:prSet presAssocID="{2D5C4BBC-93FF-46EC-B235-E2565B653D25}" presName="compNode" presStyleCnt="0"/>
      <dgm:spPr/>
    </dgm:pt>
    <dgm:pt modelId="{084DF9A1-D699-4D19-944F-1587879850FC}" type="pres">
      <dgm:prSet presAssocID="{2D5C4BBC-93FF-46EC-B235-E2565B653D25}" presName="bgRect" presStyleLbl="bgShp" presStyleIdx="1" presStyleCnt="3"/>
      <dgm:spPr/>
    </dgm:pt>
    <dgm:pt modelId="{385B9BB8-9DEF-4F57-983A-C2A46A542561}" type="pres">
      <dgm:prSet presAssocID="{2D5C4BBC-93FF-46EC-B235-E2565B653D25}"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Flip calendar with solid fill"/>
        </a:ext>
      </dgm:extLst>
    </dgm:pt>
    <dgm:pt modelId="{8D918CD8-8ADB-441A-9804-A99E8F5EFEB7}" type="pres">
      <dgm:prSet presAssocID="{2D5C4BBC-93FF-46EC-B235-E2565B653D25}" presName="spaceRect" presStyleCnt="0"/>
      <dgm:spPr/>
    </dgm:pt>
    <dgm:pt modelId="{C95111DB-E766-455B-8B89-89229F97F3AE}" type="pres">
      <dgm:prSet presAssocID="{2D5C4BBC-93FF-46EC-B235-E2565B653D25}" presName="parTx" presStyleLbl="revTx" presStyleIdx="1" presStyleCnt="4">
        <dgm:presLayoutVars>
          <dgm:chMax val="0"/>
          <dgm:chPref val="0"/>
        </dgm:presLayoutVars>
      </dgm:prSet>
      <dgm:spPr/>
      <dgm:t>
        <a:bodyPr/>
        <a:lstStyle/>
        <a:p>
          <a:endParaRPr lang="en-US"/>
        </a:p>
      </dgm:t>
    </dgm:pt>
    <dgm:pt modelId="{28F31AB3-DC7A-4F7B-A862-13EBF0095CC5}" type="pres">
      <dgm:prSet presAssocID="{F69F8243-4AD9-4371-A38A-936D91DCC0C5}" presName="sibTrans" presStyleCnt="0"/>
      <dgm:spPr/>
    </dgm:pt>
    <dgm:pt modelId="{E9AA03C9-F563-438F-811C-3418A95B3ECC}" type="pres">
      <dgm:prSet presAssocID="{09B2D8F9-F5DA-46BF-BCD0-457BCFCBBCE0}" presName="compNode" presStyleCnt="0"/>
      <dgm:spPr/>
    </dgm:pt>
    <dgm:pt modelId="{5C8A2133-9010-4DAF-9D03-FB6CD4A57AED}" type="pres">
      <dgm:prSet presAssocID="{09B2D8F9-F5DA-46BF-BCD0-457BCFCBBCE0}" presName="bgRect" presStyleLbl="bgShp" presStyleIdx="2" presStyleCnt="3"/>
      <dgm:spPr/>
    </dgm:pt>
    <dgm:pt modelId="{B21DFCAC-3B67-4461-8058-241778ED7157}" type="pres">
      <dgm:prSet presAssocID="{09B2D8F9-F5DA-46BF-BCD0-457BCFCBBCE0}" presName="iconRect" presStyleLbl="node1" presStyleIdx="2" presStyleCnt="3"/>
      <dgm:spPr/>
    </dgm:pt>
    <dgm:pt modelId="{67698A14-9DFD-4D1A-9384-16CE73D66473}" type="pres">
      <dgm:prSet presAssocID="{09B2D8F9-F5DA-46BF-BCD0-457BCFCBBCE0}" presName="spaceRect" presStyleCnt="0"/>
      <dgm:spPr/>
    </dgm:pt>
    <dgm:pt modelId="{A3288158-3D52-48E8-BE83-7F0589610E8F}" type="pres">
      <dgm:prSet presAssocID="{09B2D8F9-F5DA-46BF-BCD0-457BCFCBBCE0}" presName="parTx" presStyleLbl="revTx" presStyleIdx="2" presStyleCnt="4">
        <dgm:presLayoutVars>
          <dgm:chMax val="0"/>
          <dgm:chPref val="0"/>
        </dgm:presLayoutVars>
      </dgm:prSet>
      <dgm:spPr/>
      <dgm:t>
        <a:bodyPr/>
        <a:lstStyle/>
        <a:p>
          <a:endParaRPr lang="en-US"/>
        </a:p>
      </dgm:t>
    </dgm:pt>
    <dgm:pt modelId="{6BE02A49-2FD5-4F93-B580-3A09F83FF504}" type="pres">
      <dgm:prSet presAssocID="{09B2D8F9-F5DA-46BF-BCD0-457BCFCBBCE0}" presName="desTx" presStyleLbl="revTx" presStyleIdx="3" presStyleCnt="4">
        <dgm:presLayoutVars/>
      </dgm:prSet>
      <dgm:spPr/>
      <dgm:t>
        <a:bodyPr/>
        <a:lstStyle/>
        <a:p>
          <a:endParaRPr lang="en-US"/>
        </a:p>
      </dgm:t>
    </dgm:pt>
  </dgm:ptLst>
  <dgm:cxnLst>
    <dgm:cxn modelId="{889BB8EC-DF49-449A-A751-D15656D6B877}" srcId="{09B2D8F9-F5DA-46BF-BCD0-457BCFCBBCE0}" destId="{39A17024-4BED-4CA5-9EFA-49FDA1B3A55E}" srcOrd="0" destOrd="0" parTransId="{0E87A075-AF36-42F9-87B1-4EC78D2E38CC}" sibTransId="{0162AFBA-9B78-4C2A-ADFA-2D578AC07498}"/>
    <dgm:cxn modelId="{7588F7F9-872B-4B93-BED2-677826B00F9E}" type="presOf" srcId="{2D5C4BBC-93FF-46EC-B235-E2565B653D25}" destId="{C95111DB-E766-455B-8B89-89229F97F3AE}" srcOrd="0" destOrd="0" presId="urn:microsoft.com/office/officeart/2018/2/layout/IconVerticalSolidList"/>
    <dgm:cxn modelId="{3B75DF75-9743-4F9A-A993-5F6EB5712C8A}" type="presOf" srcId="{39A17024-4BED-4CA5-9EFA-49FDA1B3A55E}" destId="{6BE02A49-2FD5-4F93-B580-3A09F83FF504}" srcOrd="0" destOrd="0" presId="urn:microsoft.com/office/officeart/2018/2/layout/IconVerticalSolidList"/>
    <dgm:cxn modelId="{03EA52D1-D0C5-4EA1-B100-740093027BD6}" srcId="{917F5341-42CC-4C00-B188-C36095A791AE}" destId="{1A0D3A14-9DE0-4B4E-918E-A3F2A0E80654}" srcOrd="0" destOrd="0" parTransId="{E591AF1F-290A-499C-A207-A2FAAE643BDD}" sibTransId="{1D59F551-F0F4-41F4-8371-640F870B8798}"/>
    <dgm:cxn modelId="{3DCDC6D1-20E9-42CE-B098-F6793058E672}" type="presOf" srcId="{98A9AD33-710C-464C-A587-D0B181B004B1}" destId="{6BE02A49-2FD5-4F93-B580-3A09F83FF504}" srcOrd="0" destOrd="1" presId="urn:microsoft.com/office/officeart/2018/2/layout/IconVerticalSolidList"/>
    <dgm:cxn modelId="{A242709B-AC7E-4CD5-BC2A-B8D22A4D75E4}" type="presOf" srcId="{1A0D3A14-9DE0-4B4E-918E-A3F2A0E80654}" destId="{74A180E8-1EFB-411C-827E-E249CDAB34A6}" srcOrd="0" destOrd="0" presId="urn:microsoft.com/office/officeart/2018/2/layout/IconVerticalSolidList"/>
    <dgm:cxn modelId="{DFDEA681-711E-415D-BB1E-085D7D69D5E2}" type="presOf" srcId="{917F5341-42CC-4C00-B188-C36095A791AE}" destId="{DFC35EE4-FA34-403D-8B45-82DE5A7F8B13}" srcOrd="0" destOrd="0" presId="urn:microsoft.com/office/officeart/2018/2/layout/IconVerticalSolidList"/>
    <dgm:cxn modelId="{DC531296-DDB1-4DC9-A449-8D2F670BC90E}" srcId="{09B2D8F9-F5DA-46BF-BCD0-457BCFCBBCE0}" destId="{98A9AD33-710C-464C-A587-D0B181B004B1}" srcOrd="1" destOrd="0" parTransId="{FF658016-D7E7-44CF-AE60-68AFBC5A3498}" sibTransId="{02D70E56-61FA-46F5-8E95-DE3EA9DC8F74}"/>
    <dgm:cxn modelId="{4FAD2F0C-5285-4F56-94FA-080DFE7F29E9}" srcId="{917F5341-42CC-4C00-B188-C36095A791AE}" destId="{2D5C4BBC-93FF-46EC-B235-E2565B653D25}" srcOrd="1" destOrd="0" parTransId="{497EA253-75DC-4B58-A2F9-56AF4A789092}" sibTransId="{F69F8243-4AD9-4371-A38A-936D91DCC0C5}"/>
    <dgm:cxn modelId="{78B9FA8C-5CB3-4DD2-8113-616969802296}" type="presOf" srcId="{771B4B71-DB97-4684-A275-8C88620BCF1B}" destId="{6BE02A49-2FD5-4F93-B580-3A09F83FF504}" srcOrd="0" destOrd="2" presId="urn:microsoft.com/office/officeart/2018/2/layout/IconVerticalSolidList"/>
    <dgm:cxn modelId="{C2620A09-F712-4D46-BBEA-7D05F4C52566}" srcId="{09B2D8F9-F5DA-46BF-BCD0-457BCFCBBCE0}" destId="{771B4B71-DB97-4684-A275-8C88620BCF1B}" srcOrd="2" destOrd="0" parTransId="{D303E678-ADF5-4A07-8EB6-F0C1521A9C2B}" sibTransId="{D3DD5F40-304D-4C2C-8BE8-F6BF8FC4EA17}"/>
    <dgm:cxn modelId="{9C416B78-48F1-43E4-AE34-AC4173AEBFB1}" type="presOf" srcId="{09B2D8F9-F5DA-46BF-BCD0-457BCFCBBCE0}" destId="{A3288158-3D52-48E8-BE83-7F0589610E8F}" srcOrd="0" destOrd="0" presId="urn:microsoft.com/office/officeart/2018/2/layout/IconVerticalSolidList"/>
    <dgm:cxn modelId="{8526F00F-6A2C-4D60-B02A-D531CAB61868}" srcId="{917F5341-42CC-4C00-B188-C36095A791AE}" destId="{09B2D8F9-F5DA-46BF-BCD0-457BCFCBBCE0}" srcOrd="2" destOrd="0" parTransId="{B6BBE516-2E4B-46C1-ABFE-FAA39D1636A2}" sibTransId="{282DAAAE-89A9-41E1-881D-4711C12CFE3F}"/>
    <dgm:cxn modelId="{7144814A-29E5-4DAD-B3EA-24085DE35ECB}" type="presParOf" srcId="{DFC35EE4-FA34-403D-8B45-82DE5A7F8B13}" destId="{5DD476FD-A4F1-4EAA-B1D6-5601600A2DF2}" srcOrd="0" destOrd="0" presId="urn:microsoft.com/office/officeart/2018/2/layout/IconVerticalSolidList"/>
    <dgm:cxn modelId="{0CCD5477-C4EC-43C2-B8F5-DCA42F094A58}" type="presParOf" srcId="{5DD476FD-A4F1-4EAA-B1D6-5601600A2DF2}" destId="{AED4A500-A086-4435-9891-8EF466BDF3F9}" srcOrd="0" destOrd="0" presId="urn:microsoft.com/office/officeart/2018/2/layout/IconVerticalSolidList"/>
    <dgm:cxn modelId="{A746C462-91A9-41D2-948D-854377A59C76}" type="presParOf" srcId="{5DD476FD-A4F1-4EAA-B1D6-5601600A2DF2}" destId="{9226B821-5B16-4862-9DBD-E5E176A8DB89}" srcOrd="1" destOrd="0" presId="urn:microsoft.com/office/officeart/2018/2/layout/IconVerticalSolidList"/>
    <dgm:cxn modelId="{5B43B5C6-3D81-490D-B5AA-C916AA4414B6}" type="presParOf" srcId="{5DD476FD-A4F1-4EAA-B1D6-5601600A2DF2}" destId="{FC629CE0-5ADA-4DC5-A619-858807614AEC}" srcOrd="2" destOrd="0" presId="urn:microsoft.com/office/officeart/2018/2/layout/IconVerticalSolidList"/>
    <dgm:cxn modelId="{9280753F-D622-43F7-9B13-F49921B7602A}" type="presParOf" srcId="{5DD476FD-A4F1-4EAA-B1D6-5601600A2DF2}" destId="{74A180E8-1EFB-411C-827E-E249CDAB34A6}" srcOrd="3" destOrd="0" presId="urn:microsoft.com/office/officeart/2018/2/layout/IconVerticalSolidList"/>
    <dgm:cxn modelId="{87EF60F8-F4EC-42C0-A2CA-18D8755A076B}" type="presParOf" srcId="{DFC35EE4-FA34-403D-8B45-82DE5A7F8B13}" destId="{7DA52312-96F4-4968-95AB-2A7FCD0FA07B}" srcOrd="1" destOrd="0" presId="urn:microsoft.com/office/officeart/2018/2/layout/IconVerticalSolidList"/>
    <dgm:cxn modelId="{5DD499CD-569B-4520-A751-5FFE622AD557}" type="presParOf" srcId="{DFC35EE4-FA34-403D-8B45-82DE5A7F8B13}" destId="{E3B1F810-10DA-4CD6-A209-76B2FCB1614C}" srcOrd="2" destOrd="0" presId="urn:microsoft.com/office/officeart/2018/2/layout/IconVerticalSolidList"/>
    <dgm:cxn modelId="{5E65AD76-F10C-49CB-8452-F1D9E02BC061}" type="presParOf" srcId="{E3B1F810-10DA-4CD6-A209-76B2FCB1614C}" destId="{084DF9A1-D699-4D19-944F-1587879850FC}" srcOrd="0" destOrd="0" presId="urn:microsoft.com/office/officeart/2018/2/layout/IconVerticalSolidList"/>
    <dgm:cxn modelId="{EDFC94AA-2759-44BB-B320-74A696D66129}" type="presParOf" srcId="{E3B1F810-10DA-4CD6-A209-76B2FCB1614C}" destId="{385B9BB8-9DEF-4F57-983A-C2A46A542561}" srcOrd="1" destOrd="0" presId="urn:microsoft.com/office/officeart/2018/2/layout/IconVerticalSolidList"/>
    <dgm:cxn modelId="{E50E4680-D4F3-4149-B82B-9869A54BA330}" type="presParOf" srcId="{E3B1F810-10DA-4CD6-A209-76B2FCB1614C}" destId="{8D918CD8-8ADB-441A-9804-A99E8F5EFEB7}" srcOrd="2" destOrd="0" presId="urn:microsoft.com/office/officeart/2018/2/layout/IconVerticalSolidList"/>
    <dgm:cxn modelId="{52D5ED35-FBD2-4A24-BF1D-BB807277B41C}" type="presParOf" srcId="{E3B1F810-10DA-4CD6-A209-76B2FCB1614C}" destId="{C95111DB-E766-455B-8B89-89229F97F3AE}" srcOrd="3" destOrd="0" presId="urn:microsoft.com/office/officeart/2018/2/layout/IconVerticalSolidList"/>
    <dgm:cxn modelId="{1765606E-2E99-4157-BF15-5FFED6700411}" type="presParOf" srcId="{DFC35EE4-FA34-403D-8B45-82DE5A7F8B13}" destId="{28F31AB3-DC7A-4F7B-A862-13EBF0095CC5}" srcOrd="3" destOrd="0" presId="urn:microsoft.com/office/officeart/2018/2/layout/IconVerticalSolidList"/>
    <dgm:cxn modelId="{028F48DD-2A11-467D-9806-E8F6A7E02DC8}" type="presParOf" srcId="{DFC35EE4-FA34-403D-8B45-82DE5A7F8B13}" destId="{E9AA03C9-F563-438F-811C-3418A95B3ECC}" srcOrd="4" destOrd="0" presId="urn:microsoft.com/office/officeart/2018/2/layout/IconVerticalSolidList"/>
    <dgm:cxn modelId="{25AEA9ED-E106-409E-BB84-413F207FFDC8}" type="presParOf" srcId="{E9AA03C9-F563-438F-811C-3418A95B3ECC}" destId="{5C8A2133-9010-4DAF-9D03-FB6CD4A57AED}" srcOrd="0" destOrd="0" presId="urn:microsoft.com/office/officeart/2018/2/layout/IconVerticalSolidList"/>
    <dgm:cxn modelId="{CC2ADFB8-579F-4A7A-ABF1-4B8275FC9807}" type="presParOf" srcId="{E9AA03C9-F563-438F-811C-3418A95B3ECC}" destId="{B21DFCAC-3B67-4461-8058-241778ED7157}" srcOrd="1" destOrd="0" presId="urn:microsoft.com/office/officeart/2018/2/layout/IconVerticalSolidList"/>
    <dgm:cxn modelId="{C30935A4-2CC1-4A08-B37E-81CC22939C08}" type="presParOf" srcId="{E9AA03C9-F563-438F-811C-3418A95B3ECC}" destId="{67698A14-9DFD-4D1A-9384-16CE73D66473}" srcOrd="2" destOrd="0" presId="urn:microsoft.com/office/officeart/2018/2/layout/IconVerticalSolidList"/>
    <dgm:cxn modelId="{ACACB2FD-A0BB-4428-9097-1EC52256E973}" type="presParOf" srcId="{E9AA03C9-F563-438F-811C-3418A95B3ECC}" destId="{A3288158-3D52-48E8-BE83-7F0589610E8F}" srcOrd="3" destOrd="0" presId="urn:microsoft.com/office/officeart/2018/2/layout/IconVerticalSolidList"/>
    <dgm:cxn modelId="{971CD154-7AFF-484F-9952-20313323DA1C}" type="presParOf" srcId="{E9AA03C9-F563-438F-811C-3418A95B3ECC}" destId="{6BE02A49-2FD5-4F93-B580-3A09F83FF50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7FD7BD-C9F4-4B48-9702-8244596597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2A3ECD7-1623-43CD-BF50-E41EB8D39026}">
      <dgm:prSet phldrT="[Text]" phldr="0"/>
      <dgm:spPr/>
      <dgm:t>
        <a:bodyPr/>
        <a:lstStyle/>
        <a:p>
          <a:r>
            <a:rPr lang="en-GB" dirty="0">
              <a:latin typeface="Arial" panose="020B0604020202020204"/>
            </a:rPr>
            <a:t>Issue</a:t>
          </a:r>
          <a:endParaRPr lang="en-GB" dirty="0"/>
        </a:p>
      </dgm:t>
    </dgm:pt>
    <dgm:pt modelId="{6537DEC0-97C3-47F6-912F-66895513C5DE}" type="parTrans" cxnId="{F632D2DC-35D5-45AB-B3B7-E8CAC34E3DA3}">
      <dgm:prSet/>
      <dgm:spPr/>
      <dgm:t>
        <a:bodyPr/>
        <a:lstStyle/>
        <a:p>
          <a:endParaRPr lang="en-GB"/>
        </a:p>
      </dgm:t>
    </dgm:pt>
    <dgm:pt modelId="{06EC10FD-7494-4C92-BB2D-35EF3F2B12B6}" type="sibTrans" cxnId="{F632D2DC-35D5-45AB-B3B7-E8CAC34E3DA3}">
      <dgm:prSet/>
      <dgm:spPr/>
      <dgm:t>
        <a:bodyPr/>
        <a:lstStyle/>
        <a:p>
          <a:endParaRPr lang="en-GB"/>
        </a:p>
      </dgm:t>
    </dgm:pt>
    <dgm:pt modelId="{8D555E16-E593-46DE-85BD-87769A5EF0F1}">
      <dgm:prSet phldrT="[Text]" phldr="0"/>
      <dgm:spPr/>
      <dgm:t>
        <a:bodyPr/>
        <a:lstStyle/>
        <a:p>
          <a:r>
            <a:rPr lang="en-GB" dirty="0">
              <a:latin typeface="Arial" panose="020B0604020202020204"/>
            </a:rPr>
            <a:t>Solution</a:t>
          </a:r>
          <a:endParaRPr lang="en-GB" dirty="0"/>
        </a:p>
      </dgm:t>
    </dgm:pt>
    <dgm:pt modelId="{7F8DD0D0-A95B-4BF4-9501-DB1AA5416A90}" type="parTrans" cxnId="{6AFEF4D0-055A-4F78-9D66-435682CCA12D}">
      <dgm:prSet/>
      <dgm:spPr/>
      <dgm:t>
        <a:bodyPr/>
        <a:lstStyle/>
        <a:p>
          <a:endParaRPr lang="en-GB"/>
        </a:p>
      </dgm:t>
    </dgm:pt>
    <dgm:pt modelId="{5A7FB9A4-9372-438C-AE69-A36853388C75}" type="sibTrans" cxnId="{6AFEF4D0-055A-4F78-9D66-435682CCA12D}">
      <dgm:prSet/>
      <dgm:spPr/>
      <dgm:t>
        <a:bodyPr/>
        <a:lstStyle/>
        <a:p>
          <a:endParaRPr lang="en-GB"/>
        </a:p>
      </dgm:t>
    </dgm:pt>
    <dgm:pt modelId="{1DB972BC-0DAD-4E3F-92B8-7E8E952433D9}">
      <dgm:prSet phldrT="[Text]" phldr="0"/>
      <dgm:spPr/>
      <dgm:t>
        <a:bodyPr/>
        <a:lstStyle/>
        <a:p>
          <a:pPr rtl="0"/>
          <a:r>
            <a:rPr lang="en-GB" dirty="0">
              <a:solidFill>
                <a:srgbClr val="00008B"/>
              </a:solidFill>
              <a:latin typeface="Arial" panose="020B0604020202020204"/>
            </a:rPr>
            <a:t>CP368 seeks to adjust the deadline for CVR publication by an additional 30 minutes to 17:30. This is to allow for CMVRN submissions received at 17:00 to be processed by Electricity Settlements Company (ESC) and included within the CVR published on that Working Day.</a:t>
          </a:r>
          <a:endParaRPr lang="en-GB" dirty="0"/>
        </a:p>
      </dgm:t>
    </dgm:pt>
    <dgm:pt modelId="{5C473FD1-5BA4-4BEF-9AED-AA93B9B1E508}" type="parTrans" cxnId="{8F88F998-EEA0-4B4D-9690-59C4226D009D}">
      <dgm:prSet/>
      <dgm:spPr/>
      <dgm:t>
        <a:bodyPr/>
        <a:lstStyle/>
        <a:p>
          <a:endParaRPr lang="en-GB"/>
        </a:p>
      </dgm:t>
    </dgm:pt>
    <dgm:pt modelId="{E5047C2A-F25E-4292-AE3B-7BAB539D3189}" type="sibTrans" cxnId="{8F88F998-EEA0-4B4D-9690-59C4226D009D}">
      <dgm:prSet/>
      <dgm:spPr/>
      <dgm:t>
        <a:bodyPr/>
        <a:lstStyle/>
        <a:p>
          <a:endParaRPr lang="en-GB"/>
        </a:p>
      </dgm:t>
    </dgm:pt>
    <dgm:pt modelId="{7EB1D2FE-2129-4227-BE58-B8035AA09BFA}">
      <dgm:prSet phldr="0"/>
      <dgm:spPr/>
      <dgm:t>
        <a:bodyPr/>
        <a:lstStyle/>
        <a:p>
          <a:pPr rtl="0"/>
          <a:r>
            <a:rPr lang="en-GB" dirty="0">
              <a:latin typeface="Arial" panose="020B0604020202020204"/>
            </a:rPr>
            <a:t>Impacts and Benefits</a:t>
          </a:r>
        </a:p>
      </dgm:t>
    </dgm:pt>
    <dgm:pt modelId="{3A693ACD-AEF4-4FE8-B8E3-3B393A31997A}" type="parTrans" cxnId="{AAFBDFCE-928B-4B38-9EA5-AE752BB4CF22}">
      <dgm:prSet/>
      <dgm:spPr/>
      <dgm:t>
        <a:bodyPr/>
        <a:lstStyle/>
        <a:p>
          <a:endParaRPr lang="en-US"/>
        </a:p>
      </dgm:t>
    </dgm:pt>
    <dgm:pt modelId="{FF52E858-4220-4694-9104-409EE9F46863}" type="sibTrans" cxnId="{AAFBDFCE-928B-4B38-9EA5-AE752BB4CF22}">
      <dgm:prSet/>
      <dgm:spPr/>
      <dgm:t>
        <a:bodyPr/>
        <a:lstStyle/>
        <a:p>
          <a:endParaRPr lang="en-GB"/>
        </a:p>
      </dgm:t>
    </dgm:pt>
    <dgm:pt modelId="{8734A5F5-E647-444E-98EA-11B55EE26A0D}">
      <dgm:prSet phldr="0"/>
      <dgm:spPr/>
      <dgm:t>
        <a:bodyPr/>
        <a:lstStyle/>
        <a:p>
          <a:pPr>
            <a:lnSpc>
              <a:spcPct val="100000"/>
            </a:lnSpc>
          </a:pPr>
          <a:r>
            <a:rPr lang="en-US" b="0" i="0" dirty="0"/>
            <a:t>Rule 10.5.1 requires CMSB to publish the Capacity Volume Register at 5pm on the 10th WD after the end of a month where a CM Stress Event occurred and re-published every day from WD11-WD19. The intent of Rule 10.5.1 is to allow CM Volume Registration Notifications submissions to continue up to 5pm. However, to generate and publish the CVR at 5pm, CMSB require 30 minutes for internal processes before publishing the CVR.</a:t>
          </a:r>
          <a:endParaRPr lang="en-GB" dirty="0">
            <a:latin typeface="Arial" panose="020B0604020202020204"/>
          </a:endParaRPr>
        </a:p>
      </dgm:t>
    </dgm:pt>
    <dgm:pt modelId="{7B8FC5BB-0C0D-4C92-B42B-09C7FB5FC466}" type="parTrans" cxnId="{3F8440A3-68FC-4B2F-BF79-81A1CF403193}">
      <dgm:prSet/>
      <dgm:spPr/>
      <dgm:t>
        <a:bodyPr/>
        <a:lstStyle/>
        <a:p>
          <a:endParaRPr lang="en-US"/>
        </a:p>
      </dgm:t>
    </dgm:pt>
    <dgm:pt modelId="{D6351E4C-464D-4CB0-AC63-2F85B12339E0}" type="sibTrans" cxnId="{3F8440A3-68FC-4B2F-BF79-81A1CF403193}">
      <dgm:prSet/>
      <dgm:spPr/>
      <dgm:t>
        <a:bodyPr/>
        <a:lstStyle/>
        <a:p>
          <a:endParaRPr lang="en-GB"/>
        </a:p>
      </dgm:t>
    </dgm:pt>
    <dgm:pt modelId="{99427A7F-61F1-44C5-8D63-89928C6C3455}">
      <dgm:prSet phldr="0"/>
      <dgm:spPr/>
      <dgm:t>
        <a:bodyPr/>
        <a:lstStyle/>
        <a:p>
          <a:pPr rtl="0"/>
          <a:r>
            <a:rPr lang="en-GB" dirty="0">
              <a:latin typeface="Arial" panose="020B0604020202020204"/>
            </a:rPr>
            <a:t>Recommendation</a:t>
          </a:r>
        </a:p>
      </dgm:t>
    </dgm:pt>
    <dgm:pt modelId="{7F14DC85-88BD-4A13-857D-4503E7EEFA93}" type="parTrans" cxnId="{1D2B6B4B-25E0-43ED-AA20-9E4CFAB2B76E}">
      <dgm:prSet/>
      <dgm:spPr/>
      <dgm:t>
        <a:bodyPr/>
        <a:lstStyle/>
        <a:p>
          <a:endParaRPr lang="en-US"/>
        </a:p>
      </dgm:t>
    </dgm:pt>
    <dgm:pt modelId="{D9A92BBF-4FBB-4C67-A769-C11B53B13A6C}" type="sibTrans" cxnId="{1D2B6B4B-25E0-43ED-AA20-9E4CFAB2B76E}">
      <dgm:prSet/>
      <dgm:spPr/>
      <dgm:t>
        <a:bodyPr/>
        <a:lstStyle/>
        <a:p>
          <a:endParaRPr lang="en-GB"/>
        </a:p>
      </dgm:t>
    </dgm:pt>
    <dgm:pt modelId="{14EF8A30-152F-4461-A983-B88DFBB0E6D7}">
      <dgm:prSet phldr="0"/>
      <dgm:spPr/>
      <dgm:t>
        <a:bodyPr/>
        <a:lstStyle/>
        <a:p>
          <a:pPr algn="l" rtl="0"/>
          <a:r>
            <a:rPr lang="en-GB" dirty="0">
              <a:solidFill>
                <a:srgbClr val="00008B"/>
              </a:solidFill>
              <a:latin typeface="Arial" panose="020B0604020202020204"/>
            </a:rPr>
            <a:t>CP368 was determined as </a:t>
          </a:r>
          <a:r>
            <a:rPr lang="en-GB" b="0" dirty="0">
              <a:solidFill>
                <a:srgbClr val="00008B"/>
              </a:solidFill>
              <a:latin typeface="Arial" panose="020B0604020202020204"/>
            </a:rPr>
            <a:t>low </a:t>
          </a:r>
          <a:r>
            <a:rPr lang="en-GB" dirty="0">
              <a:solidFill>
                <a:srgbClr val="00008B"/>
              </a:solidFill>
              <a:latin typeface="Arial" panose="020B0604020202020204"/>
            </a:rPr>
            <a:t>impact to Delivery Partners and Capacity Participants. No impacts to EMR DB or Consumers</a:t>
          </a:r>
        </a:p>
      </dgm:t>
    </dgm:pt>
    <dgm:pt modelId="{E3D5E44E-26EE-4F09-BA90-83F4FB7FECC1}" type="parTrans" cxnId="{A7D4B956-E547-40ED-89C2-B3204500AB08}">
      <dgm:prSet/>
      <dgm:spPr/>
      <dgm:t>
        <a:bodyPr/>
        <a:lstStyle/>
        <a:p>
          <a:endParaRPr lang="en-US"/>
        </a:p>
      </dgm:t>
    </dgm:pt>
    <dgm:pt modelId="{D936FDB9-0F0C-44FC-8FC9-1B08C173A53D}" type="sibTrans" cxnId="{A7D4B956-E547-40ED-89C2-B3204500AB08}">
      <dgm:prSet/>
      <dgm:spPr/>
      <dgm:t>
        <a:bodyPr/>
        <a:lstStyle/>
        <a:p>
          <a:endParaRPr lang="en-GB"/>
        </a:p>
      </dgm:t>
    </dgm:pt>
    <dgm:pt modelId="{7E502925-BF96-4977-9084-4BCBF450D84F}">
      <dgm:prSet phldr="0"/>
      <dgm:spPr/>
      <dgm:t>
        <a:bodyPr/>
        <a:lstStyle/>
        <a:p>
          <a:pPr algn="l"/>
          <a:r>
            <a:rPr lang="en-GB" dirty="0">
              <a:solidFill>
                <a:srgbClr val="00008B"/>
              </a:solidFill>
              <a:latin typeface="Arial" panose="020B0604020202020204"/>
            </a:rPr>
            <a:t>Positive impact on the ESC by allowing sufficient time to include all CMVRN submissions in line with Rule 10.5.1 and 10.5.2 whilst ensuring accurate and up to date information published in the CVR is a full reflection of all data submitted in a WD up to 17:00pm</a:t>
          </a:r>
        </a:p>
      </dgm:t>
    </dgm:pt>
    <dgm:pt modelId="{2A033E97-441B-4720-94A1-140791E7ECD9}" type="parTrans" cxnId="{1721B113-8987-4779-A8AE-2CCB4094BB33}">
      <dgm:prSet/>
      <dgm:spPr/>
      <dgm:t>
        <a:bodyPr/>
        <a:lstStyle/>
        <a:p>
          <a:endParaRPr lang="en-US"/>
        </a:p>
      </dgm:t>
    </dgm:pt>
    <dgm:pt modelId="{6C0C936D-3A28-4086-A530-CD48405B5699}" type="sibTrans" cxnId="{1721B113-8987-4779-A8AE-2CCB4094BB33}">
      <dgm:prSet/>
      <dgm:spPr/>
      <dgm:t>
        <a:bodyPr/>
        <a:lstStyle/>
        <a:p>
          <a:endParaRPr lang="en-GB"/>
        </a:p>
      </dgm:t>
    </dgm:pt>
    <dgm:pt modelId="{105D5B2B-EB6B-4460-A5C5-74A28E0B4545}">
      <dgm:prSet phldr="0"/>
      <dgm:spPr/>
      <dgm:t>
        <a:bodyPr/>
        <a:lstStyle/>
        <a:p>
          <a:pPr rtl="0"/>
          <a:r>
            <a:rPr lang="en-GB" dirty="0">
              <a:latin typeface="Arial" panose="020B0604020202020204"/>
              <a:hlinkClick xmlns:r="http://schemas.openxmlformats.org/officeDocument/2006/relationships" r:id="rId1"/>
            </a:rPr>
            <a:t>CP368 ‘CVR Publication and CMVRN Submission Deadlines’</a:t>
          </a:r>
          <a:r>
            <a:rPr lang="en-GB" dirty="0">
              <a:solidFill>
                <a:srgbClr val="00008B"/>
              </a:solidFill>
              <a:latin typeface="Arial" panose="020B0604020202020204"/>
            </a:rPr>
            <a:t> was sent to Ofgem in March 2023 with the recommendation to </a:t>
          </a:r>
          <a:r>
            <a:rPr lang="en-GB" b="1" dirty="0">
              <a:solidFill>
                <a:srgbClr val="00008B"/>
              </a:solidFill>
              <a:latin typeface="Arial" panose="020B0604020202020204"/>
            </a:rPr>
            <a:t>implement </a:t>
          </a:r>
          <a:r>
            <a:rPr lang="en-GB" dirty="0">
              <a:solidFill>
                <a:srgbClr val="00008B"/>
              </a:solidFill>
              <a:latin typeface="Arial" panose="020B0604020202020204"/>
            </a:rPr>
            <a:t>this Change Proposal. </a:t>
          </a:r>
          <a:endParaRPr lang="en-GB" dirty="0">
            <a:latin typeface="Arial" panose="020B0604020202020204"/>
          </a:endParaRPr>
        </a:p>
      </dgm:t>
    </dgm:pt>
    <dgm:pt modelId="{5EA0EB61-B8F2-411E-8DFC-C1C274FC5B53}" type="parTrans" cxnId="{D8DC389D-714D-4986-80C6-F3AAFD487B49}">
      <dgm:prSet/>
      <dgm:spPr/>
      <dgm:t>
        <a:bodyPr/>
        <a:lstStyle/>
        <a:p>
          <a:endParaRPr lang="en-US"/>
        </a:p>
      </dgm:t>
    </dgm:pt>
    <dgm:pt modelId="{866158CD-2362-4A61-8D13-3BEBDA9981F0}" type="sibTrans" cxnId="{D8DC389D-714D-4986-80C6-F3AAFD487B49}">
      <dgm:prSet/>
      <dgm:spPr/>
      <dgm:t>
        <a:bodyPr/>
        <a:lstStyle/>
        <a:p>
          <a:endParaRPr lang="en-GB"/>
        </a:p>
      </dgm:t>
    </dgm:pt>
    <dgm:pt modelId="{5EEC5389-4FFF-4EB3-BFCA-18A83565744A}">
      <dgm:prSet phldr="0"/>
      <dgm:spPr/>
      <dgm:t>
        <a:bodyPr/>
        <a:lstStyle/>
        <a:p>
          <a:pPr algn="l" rtl="0"/>
          <a:r>
            <a:rPr lang="en-GB" dirty="0">
              <a:solidFill>
                <a:srgbClr val="00008B"/>
              </a:solidFill>
              <a:latin typeface="Arial" panose="020B0604020202020204"/>
            </a:rPr>
            <a:t>Positive impact on Capacity Market participants directly as a result of an improved Volume Reallocation process through more accurate CVRs, if a stress event were to occur</a:t>
          </a:r>
        </a:p>
      </dgm:t>
    </dgm:pt>
    <dgm:pt modelId="{3EA9F853-57A0-477B-8B81-E502297CB3A1}" type="parTrans" cxnId="{415DA2EF-D0E6-4F34-BC90-44F3CCD59CB3}">
      <dgm:prSet/>
      <dgm:spPr/>
      <dgm:t>
        <a:bodyPr/>
        <a:lstStyle/>
        <a:p>
          <a:endParaRPr lang="en-US"/>
        </a:p>
      </dgm:t>
    </dgm:pt>
    <dgm:pt modelId="{D778729F-F41D-4949-9B33-FE1D91795804}" type="sibTrans" cxnId="{415DA2EF-D0E6-4F34-BC90-44F3CCD59CB3}">
      <dgm:prSet/>
      <dgm:spPr/>
      <dgm:t>
        <a:bodyPr/>
        <a:lstStyle/>
        <a:p>
          <a:endParaRPr lang="en-US"/>
        </a:p>
      </dgm:t>
    </dgm:pt>
    <dgm:pt modelId="{FA7128B3-BDF5-4C26-A8D3-BE9C88F4A958}" type="pres">
      <dgm:prSet presAssocID="{8C7FD7BD-C9F4-4B48-9702-82445965975F}" presName="linear" presStyleCnt="0">
        <dgm:presLayoutVars>
          <dgm:dir/>
          <dgm:animLvl val="lvl"/>
          <dgm:resizeHandles val="exact"/>
        </dgm:presLayoutVars>
      </dgm:prSet>
      <dgm:spPr/>
      <dgm:t>
        <a:bodyPr/>
        <a:lstStyle/>
        <a:p>
          <a:endParaRPr lang="en-US"/>
        </a:p>
      </dgm:t>
    </dgm:pt>
    <dgm:pt modelId="{FD10D68C-67AF-43EE-886A-8ADA5DC234FB}" type="pres">
      <dgm:prSet presAssocID="{72A3ECD7-1623-43CD-BF50-E41EB8D39026}" presName="parentLin" presStyleCnt="0"/>
      <dgm:spPr/>
    </dgm:pt>
    <dgm:pt modelId="{557B5A30-3586-4E9B-9601-7DE9EA8D48DE}" type="pres">
      <dgm:prSet presAssocID="{72A3ECD7-1623-43CD-BF50-E41EB8D39026}" presName="parentLeftMargin" presStyleLbl="node1" presStyleIdx="0" presStyleCnt="4"/>
      <dgm:spPr/>
      <dgm:t>
        <a:bodyPr/>
        <a:lstStyle/>
        <a:p>
          <a:endParaRPr lang="en-US"/>
        </a:p>
      </dgm:t>
    </dgm:pt>
    <dgm:pt modelId="{1E0BB702-FEB3-4294-B40F-6BB9E0737BAA}" type="pres">
      <dgm:prSet presAssocID="{72A3ECD7-1623-43CD-BF50-E41EB8D39026}" presName="parentText" presStyleLbl="node1" presStyleIdx="0" presStyleCnt="4">
        <dgm:presLayoutVars>
          <dgm:chMax val="0"/>
          <dgm:bulletEnabled val="1"/>
        </dgm:presLayoutVars>
      </dgm:prSet>
      <dgm:spPr/>
      <dgm:t>
        <a:bodyPr/>
        <a:lstStyle/>
        <a:p>
          <a:endParaRPr lang="en-US"/>
        </a:p>
      </dgm:t>
    </dgm:pt>
    <dgm:pt modelId="{6436D373-1B80-463F-B95E-EAA3625FBBD7}" type="pres">
      <dgm:prSet presAssocID="{72A3ECD7-1623-43CD-BF50-E41EB8D39026}" presName="negativeSpace" presStyleCnt="0"/>
      <dgm:spPr/>
    </dgm:pt>
    <dgm:pt modelId="{FB6185F5-5142-4E52-803B-837C0836213C}" type="pres">
      <dgm:prSet presAssocID="{72A3ECD7-1623-43CD-BF50-E41EB8D39026}" presName="childText" presStyleLbl="conFgAcc1" presStyleIdx="0" presStyleCnt="4" custLinFactNeighborX="-34">
        <dgm:presLayoutVars>
          <dgm:bulletEnabled val="1"/>
        </dgm:presLayoutVars>
      </dgm:prSet>
      <dgm:spPr/>
      <dgm:t>
        <a:bodyPr/>
        <a:lstStyle/>
        <a:p>
          <a:endParaRPr lang="en-US"/>
        </a:p>
      </dgm:t>
    </dgm:pt>
    <dgm:pt modelId="{4A86ED6B-66AB-4B4F-B0D3-E0A042075A2F}" type="pres">
      <dgm:prSet presAssocID="{06EC10FD-7494-4C92-BB2D-35EF3F2B12B6}" presName="spaceBetweenRectangles" presStyleCnt="0"/>
      <dgm:spPr/>
    </dgm:pt>
    <dgm:pt modelId="{DC701CCA-58AD-4DB6-877B-5A9E0B911ED2}" type="pres">
      <dgm:prSet presAssocID="{8D555E16-E593-46DE-85BD-87769A5EF0F1}" presName="parentLin" presStyleCnt="0"/>
      <dgm:spPr/>
    </dgm:pt>
    <dgm:pt modelId="{F592630F-1A1D-47FD-9E23-23A61F938756}" type="pres">
      <dgm:prSet presAssocID="{8D555E16-E593-46DE-85BD-87769A5EF0F1}" presName="parentLeftMargin" presStyleLbl="node1" presStyleIdx="0" presStyleCnt="4"/>
      <dgm:spPr/>
      <dgm:t>
        <a:bodyPr/>
        <a:lstStyle/>
        <a:p>
          <a:endParaRPr lang="en-US"/>
        </a:p>
      </dgm:t>
    </dgm:pt>
    <dgm:pt modelId="{065A069D-8B75-4BA2-8EAA-BFB07A5E3DD4}" type="pres">
      <dgm:prSet presAssocID="{8D555E16-E593-46DE-85BD-87769A5EF0F1}" presName="parentText" presStyleLbl="node1" presStyleIdx="1" presStyleCnt="4">
        <dgm:presLayoutVars>
          <dgm:chMax val="0"/>
          <dgm:bulletEnabled val="1"/>
        </dgm:presLayoutVars>
      </dgm:prSet>
      <dgm:spPr/>
      <dgm:t>
        <a:bodyPr/>
        <a:lstStyle/>
        <a:p>
          <a:endParaRPr lang="en-US"/>
        </a:p>
      </dgm:t>
    </dgm:pt>
    <dgm:pt modelId="{D070C8BA-5883-4437-BAA8-C5D8E252B894}" type="pres">
      <dgm:prSet presAssocID="{8D555E16-E593-46DE-85BD-87769A5EF0F1}" presName="negativeSpace" presStyleCnt="0"/>
      <dgm:spPr/>
    </dgm:pt>
    <dgm:pt modelId="{BFD54D56-5F66-4E55-A014-F5CA5B623F8C}" type="pres">
      <dgm:prSet presAssocID="{8D555E16-E593-46DE-85BD-87769A5EF0F1}" presName="childText" presStyleLbl="conFgAcc1" presStyleIdx="1" presStyleCnt="4">
        <dgm:presLayoutVars>
          <dgm:bulletEnabled val="1"/>
        </dgm:presLayoutVars>
      </dgm:prSet>
      <dgm:spPr/>
      <dgm:t>
        <a:bodyPr/>
        <a:lstStyle/>
        <a:p>
          <a:endParaRPr lang="en-US"/>
        </a:p>
      </dgm:t>
    </dgm:pt>
    <dgm:pt modelId="{C7B83290-A5F9-41EB-BF6F-A59B92F59418}" type="pres">
      <dgm:prSet presAssocID="{5A7FB9A4-9372-438C-AE69-A36853388C75}" presName="spaceBetweenRectangles" presStyleCnt="0"/>
      <dgm:spPr/>
    </dgm:pt>
    <dgm:pt modelId="{D94ECD98-78E6-43F6-A731-7BE43C83DD20}" type="pres">
      <dgm:prSet presAssocID="{7EB1D2FE-2129-4227-BE58-B8035AA09BFA}" presName="parentLin" presStyleCnt="0"/>
      <dgm:spPr/>
    </dgm:pt>
    <dgm:pt modelId="{10276EC6-9AE5-42A0-805A-B94C7A19DDFB}" type="pres">
      <dgm:prSet presAssocID="{7EB1D2FE-2129-4227-BE58-B8035AA09BFA}" presName="parentLeftMargin" presStyleLbl="node1" presStyleIdx="1" presStyleCnt="4"/>
      <dgm:spPr/>
      <dgm:t>
        <a:bodyPr/>
        <a:lstStyle/>
        <a:p>
          <a:endParaRPr lang="en-US"/>
        </a:p>
      </dgm:t>
    </dgm:pt>
    <dgm:pt modelId="{0A874995-AB96-44F3-B80C-C5068705DAB2}" type="pres">
      <dgm:prSet presAssocID="{7EB1D2FE-2129-4227-BE58-B8035AA09BFA}" presName="parentText" presStyleLbl="node1" presStyleIdx="2" presStyleCnt="4">
        <dgm:presLayoutVars>
          <dgm:chMax val="0"/>
          <dgm:bulletEnabled val="1"/>
        </dgm:presLayoutVars>
      </dgm:prSet>
      <dgm:spPr/>
      <dgm:t>
        <a:bodyPr/>
        <a:lstStyle/>
        <a:p>
          <a:endParaRPr lang="en-US"/>
        </a:p>
      </dgm:t>
    </dgm:pt>
    <dgm:pt modelId="{BB169530-8721-4C00-A90E-C60AFC35AD5A}" type="pres">
      <dgm:prSet presAssocID="{7EB1D2FE-2129-4227-BE58-B8035AA09BFA}" presName="negativeSpace" presStyleCnt="0"/>
      <dgm:spPr/>
    </dgm:pt>
    <dgm:pt modelId="{3700B336-3516-43A4-A9EF-357FD46376EB}" type="pres">
      <dgm:prSet presAssocID="{7EB1D2FE-2129-4227-BE58-B8035AA09BFA}" presName="childText" presStyleLbl="conFgAcc1" presStyleIdx="2" presStyleCnt="4">
        <dgm:presLayoutVars>
          <dgm:bulletEnabled val="1"/>
        </dgm:presLayoutVars>
      </dgm:prSet>
      <dgm:spPr/>
      <dgm:t>
        <a:bodyPr/>
        <a:lstStyle/>
        <a:p>
          <a:endParaRPr lang="en-US"/>
        </a:p>
      </dgm:t>
    </dgm:pt>
    <dgm:pt modelId="{60764ACA-2B12-417C-8630-747A6B11CA4B}" type="pres">
      <dgm:prSet presAssocID="{FF52E858-4220-4694-9104-409EE9F46863}" presName="spaceBetweenRectangles" presStyleCnt="0"/>
      <dgm:spPr/>
    </dgm:pt>
    <dgm:pt modelId="{0B90375B-91CC-49D8-8369-FE75EAD1DEB7}" type="pres">
      <dgm:prSet presAssocID="{99427A7F-61F1-44C5-8D63-89928C6C3455}" presName="parentLin" presStyleCnt="0"/>
      <dgm:spPr/>
    </dgm:pt>
    <dgm:pt modelId="{D3C15D0D-8F48-48C7-9976-BFA03C37E5D3}" type="pres">
      <dgm:prSet presAssocID="{99427A7F-61F1-44C5-8D63-89928C6C3455}" presName="parentLeftMargin" presStyleLbl="node1" presStyleIdx="2" presStyleCnt="4"/>
      <dgm:spPr/>
      <dgm:t>
        <a:bodyPr/>
        <a:lstStyle/>
        <a:p>
          <a:endParaRPr lang="en-US"/>
        </a:p>
      </dgm:t>
    </dgm:pt>
    <dgm:pt modelId="{0C71177E-3636-443C-BF0B-A727FBE52CB7}" type="pres">
      <dgm:prSet presAssocID="{99427A7F-61F1-44C5-8D63-89928C6C3455}" presName="parentText" presStyleLbl="node1" presStyleIdx="3" presStyleCnt="4">
        <dgm:presLayoutVars>
          <dgm:chMax val="0"/>
          <dgm:bulletEnabled val="1"/>
        </dgm:presLayoutVars>
      </dgm:prSet>
      <dgm:spPr/>
      <dgm:t>
        <a:bodyPr/>
        <a:lstStyle/>
        <a:p>
          <a:endParaRPr lang="en-US"/>
        </a:p>
      </dgm:t>
    </dgm:pt>
    <dgm:pt modelId="{507F09C9-5826-4F65-926F-A67E210A775F}" type="pres">
      <dgm:prSet presAssocID="{99427A7F-61F1-44C5-8D63-89928C6C3455}" presName="negativeSpace" presStyleCnt="0"/>
      <dgm:spPr/>
    </dgm:pt>
    <dgm:pt modelId="{A8B6FD74-1144-4FD0-A1E6-73B4B1DBA72C}" type="pres">
      <dgm:prSet presAssocID="{99427A7F-61F1-44C5-8D63-89928C6C3455}" presName="childText" presStyleLbl="conFgAcc1" presStyleIdx="3" presStyleCnt="4">
        <dgm:presLayoutVars>
          <dgm:bulletEnabled val="1"/>
        </dgm:presLayoutVars>
      </dgm:prSet>
      <dgm:spPr/>
      <dgm:t>
        <a:bodyPr/>
        <a:lstStyle/>
        <a:p>
          <a:endParaRPr lang="en-US"/>
        </a:p>
      </dgm:t>
    </dgm:pt>
  </dgm:ptLst>
  <dgm:cxnLst>
    <dgm:cxn modelId="{E935E07E-A180-4E04-A607-329B0F7D2711}" type="presOf" srcId="{72A3ECD7-1623-43CD-BF50-E41EB8D39026}" destId="{1E0BB702-FEB3-4294-B40F-6BB9E0737BAA}" srcOrd="1" destOrd="0" presId="urn:microsoft.com/office/officeart/2005/8/layout/list1"/>
    <dgm:cxn modelId="{85D96474-C11A-46B2-B425-D91C25F37426}" type="presOf" srcId="{8734A5F5-E647-444E-98EA-11B55EE26A0D}" destId="{FB6185F5-5142-4E52-803B-837C0836213C}" srcOrd="0" destOrd="0" presId="urn:microsoft.com/office/officeart/2005/8/layout/list1"/>
    <dgm:cxn modelId="{6AFEF4D0-055A-4F78-9D66-435682CCA12D}" srcId="{8C7FD7BD-C9F4-4B48-9702-82445965975F}" destId="{8D555E16-E593-46DE-85BD-87769A5EF0F1}" srcOrd="1" destOrd="0" parTransId="{7F8DD0D0-A95B-4BF4-9501-DB1AA5416A90}" sibTransId="{5A7FB9A4-9372-438C-AE69-A36853388C75}"/>
    <dgm:cxn modelId="{3F8440A3-68FC-4B2F-BF79-81A1CF403193}" srcId="{72A3ECD7-1623-43CD-BF50-E41EB8D39026}" destId="{8734A5F5-E647-444E-98EA-11B55EE26A0D}" srcOrd="0" destOrd="0" parTransId="{7B8FC5BB-0C0D-4C92-B42B-09C7FB5FC466}" sibTransId="{D6351E4C-464D-4CB0-AC63-2F85B12339E0}"/>
    <dgm:cxn modelId="{3F3BDA50-1CA9-4059-A1ED-BB483D795A60}" type="presOf" srcId="{7E502925-BF96-4977-9084-4BCBF450D84F}" destId="{3700B336-3516-43A4-A9EF-357FD46376EB}" srcOrd="0" destOrd="2" presId="urn:microsoft.com/office/officeart/2005/8/layout/list1"/>
    <dgm:cxn modelId="{6E3DEC36-AF71-4A7C-8F55-1DA90C304676}" type="presOf" srcId="{7EB1D2FE-2129-4227-BE58-B8035AA09BFA}" destId="{10276EC6-9AE5-42A0-805A-B94C7A19DDFB}" srcOrd="0" destOrd="0" presId="urn:microsoft.com/office/officeart/2005/8/layout/list1"/>
    <dgm:cxn modelId="{6749E702-0199-4649-A868-CCF914002C81}" type="presOf" srcId="{72A3ECD7-1623-43CD-BF50-E41EB8D39026}" destId="{557B5A30-3586-4E9B-9601-7DE9EA8D48DE}" srcOrd="0" destOrd="0" presId="urn:microsoft.com/office/officeart/2005/8/layout/list1"/>
    <dgm:cxn modelId="{53AE5527-49D7-4D2B-AEFF-BE7AF076EF90}" type="presOf" srcId="{8D555E16-E593-46DE-85BD-87769A5EF0F1}" destId="{F592630F-1A1D-47FD-9E23-23A61F938756}" srcOrd="0" destOrd="0" presId="urn:microsoft.com/office/officeart/2005/8/layout/list1"/>
    <dgm:cxn modelId="{D9C01BFC-2B30-4C97-9C99-FC2B188694D9}" type="presOf" srcId="{99427A7F-61F1-44C5-8D63-89928C6C3455}" destId="{0C71177E-3636-443C-BF0B-A727FBE52CB7}" srcOrd="1" destOrd="0" presId="urn:microsoft.com/office/officeart/2005/8/layout/list1"/>
    <dgm:cxn modelId="{29B4A559-1D3D-423E-A1F9-F7FEC82EABBE}" type="presOf" srcId="{5EEC5389-4FFF-4EB3-BFCA-18A83565744A}" destId="{3700B336-3516-43A4-A9EF-357FD46376EB}" srcOrd="0" destOrd="1" presId="urn:microsoft.com/office/officeart/2005/8/layout/list1"/>
    <dgm:cxn modelId="{32857926-3513-426F-BDEE-70FD5FC15C31}" type="presOf" srcId="{1DB972BC-0DAD-4E3F-92B8-7E8E952433D9}" destId="{BFD54D56-5F66-4E55-A014-F5CA5B623F8C}" srcOrd="0" destOrd="0" presId="urn:microsoft.com/office/officeart/2005/8/layout/list1"/>
    <dgm:cxn modelId="{98A294BD-B2A7-49FE-979C-E04D1D14D694}" type="presOf" srcId="{99427A7F-61F1-44C5-8D63-89928C6C3455}" destId="{D3C15D0D-8F48-48C7-9976-BFA03C37E5D3}" srcOrd="0" destOrd="0" presId="urn:microsoft.com/office/officeart/2005/8/layout/list1"/>
    <dgm:cxn modelId="{F632D2DC-35D5-45AB-B3B7-E8CAC34E3DA3}" srcId="{8C7FD7BD-C9F4-4B48-9702-82445965975F}" destId="{72A3ECD7-1623-43CD-BF50-E41EB8D39026}" srcOrd="0" destOrd="0" parTransId="{6537DEC0-97C3-47F6-912F-66895513C5DE}" sibTransId="{06EC10FD-7494-4C92-BB2D-35EF3F2B12B6}"/>
    <dgm:cxn modelId="{1D2B6B4B-25E0-43ED-AA20-9E4CFAB2B76E}" srcId="{8C7FD7BD-C9F4-4B48-9702-82445965975F}" destId="{99427A7F-61F1-44C5-8D63-89928C6C3455}" srcOrd="3" destOrd="0" parTransId="{7F14DC85-88BD-4A13-857D-4503E7EEFA93}" sibTransId="{D9A92BBF-4FBB-4C67-A769-C11B53B13A6C}"/>
    <dgm:cxn modelId="{AAFBDFCE-928B-4B38-9EA5-AE752BB4CF22}" srcId="{8C7FD7BD-C9F4-4B48-9702-82445965975F}" destId="{7EB1D2FE-2129-4227-BE58-B8035AA09BFA}" srcOrd="2" destOrd="0" parTransId="{3A693ACD-AEF4-4FE8-B8E3-3B393A31997A}" sibTransId="{FF52E858-4220-4694-9104-409EE9F46863}"/>
    <dgm:cxn modelId="{8F88F998-EEA0-4B4D-9690-59C4226D009D}" srcId="{8D555E16-E593-46DE-85BD-87769A5EF0F1}" destId="{1DB972BC-0DAD-4E3F-92B8-7E8E952433D9}" srcOrd="0" destOrd="0" parTransId="{5C473FD1-5BA4-4BEF-9AED-AA93B9B1E508}" sibTransId="{E5047C2A-F25E-4292-AE3B-7BAB539D3189}"/>
    <dgm:cxn modelId="{415DA2EF-D0E6-4F34-BC90-44F3CCD59CB3}" srcId="{7EB1D2FE-2129-4227-BE58-B8035AA09BFA}" destId="{5EEC5389-4FFF-4EB3-BFCA-18A83565744A}" srcOrd="1" destOrd="0" parTransId="{3EA9F853-57A0-477B-8B81-E502297CB3A1}" sibTransId="{D778729F-F41D-4949-9B33-FE1D91795804}"/>
    <dgm:cxn modelId="{A7D4B956-E547-40ED-89C2-B3204500AB08}" srcId="{7EB1D2FE-2129-4227-BE58-B8035AA09BFA}" destId="{14EF8A30-152F-4461-A983-B88DFBB0E6D7}" srcOrd="0" destOrd="0" parTransId="{E3D5E44E-26EE-4F09-BA90-83F4FB7FECC1}" sibTransId="{D936FDB9-0F0C-44FC-8FC9-1B08C173A53D}"/>
    <dgm:cxn modelId="{1721B113-8987-4779-A8AE-2CCB4094BB33}" srcId="{7EB1D2FE-2129-4227-BE58-B8035AA09BFA}" destId="{7E502925-BF96-4977-9084-4BCBF450D84F}" srcOrd="2" destOrd="0" parTransId="{2A033E97-441B-4720-94A1-140791E7ECD9}" sibTransId="{6C0C936D-3A28-4086-A530-CD48405B5699}"/>
    <dgm:cxn modelId="{B4D7A8CD-80DA-4C1A-970E-675B6193DE00}" type="presOf" srcId="{14EF8A30-152F-4461-A983-B88DFBB0E6D7}" destId="{3700B336-3516-43A4-A9EF-357FD46376EB}" srcOrd="0" destOrd="0" presId="urn:microsoft.com/office/officeart/2005/8/layout/list1"/>
    <dgm:cxn modelId="{2A329BAF-FC1A-4DFC-A90C-3D33CA29CF2C}" type="presOf" srcId="{8D555E16-E593-46DE-85BD-87769A5EF0F1}" destId="{065A069D-8B75-4BA2-8EAA-BFB07A5E3DD4}" srcOrd="1" destOrd="0" presId="urn:microsoft.com/office/officeart/2005/8/layout/list1"/>
    <dgm:cxn modelId="{1DF2FCE7-8983-4C5C-A06F-11091533534C}" type="presOf" srcId="{105D5B2B-EB6B-4460-A5C5-74A28E0B4545}" destId="{A8B6FD74-1144-4FD0-A1E6-73B4B1DBA72C}" srcOrd="0" destOrd="0" presId="urn:microsoft.com/office/officeart/2005/8/layout/list1"/>
    <dgm:cxn modelId="{C9D18295-9DC8-444C-8D9D-3276E825C333}" type="presOf" srcId="{7EB1D2FE-2129-4227-BE58-B8035AA09BFA}" destId="{0A874995-AB96-44F3-B80C-C5068705DAB2}" srcOrd="1" destOrd="0" presId="urn:microsoft.com/office/officeart/2005/8/layout/list1"/>
    <dgm:cxn modelId="{D8DC389D-714D-4986-80C6-F3AAFD487B49}" srcId="{99427A7F-61F1-44C5-8D63-89928C6C3455}" destId="{105D5B2B-EB6B-4460-A5C5-74A28E0B4545}" srcOrd="0" destOrd="0" parTransId="{5EA0EB61-B8F2-411E-8DFC-C1C274FC5B53}" sibTransId="{866158CD-2362-4A61-8D13-3BEBDA9981F0}"/>
    <dgm:cxn modelId="{AB362C12-EC76-4F57-A9A7-DE735B7190D4}" type="presOf" srcId="{8C7FD7BD-C9F4-4B48-9702-82445965975F}" destId="{FA7128B3-BDF5-4C26-A8D3-BE9C88F4A958}" srcOrd="0" destOrd="0" presId="urn:microsoft.com/office/officeart/2005/8/layout/list1"/>
    <dgm:cxn modelId="{B1292CB1-EA83-4035-9EDE-7E8654536829}" type="presParOf" srcId="{FA7128B3-BDF5-4C26-A8D3-BE9C88F4A958}" destId="{FD10D68C-67AF-43EE-886A-8ADA5DC234FB}" srcOrd="0" destOrd="0" presId="urn:microsoft.com/office/officeart/2005/8/layout/list1"/>
    <dgm:cxn modelId="{FD22E8B5-81EE-49B6-A896-26F879EBBA8C}" type="presParOf" srcId="{FD10D68C-67AF-43EE-886A-8ADA5DC234FB}" destId="{557B5A30-3586-4E9B-9601-7DE9EA8D48DE}" srcOrd="0" destOrd="0" presId="urn:microsoft.com/office/officeart/2005/8/layout/list1"/>
    <dgm:cxn modelId="{B7FBCE7E-3B5D-4FC2-B0A2-DD24008314F0}" type="presParOf" srcId="{FD10D68C-67AF-43EE-886A-8ADA5DC234FB}" destId="{1E0BB702-FEB3-4294-B40F-6BB9E0737BAA}" srcOrd="1" destOrd="0" presId="urn:microsoft.com/office/officeart/2005/8/layout/list1"/>
    <dgm:cxn modelId="{DF02F2B1-FE71-4CB8-9FE6-CDE57554205B}" type="presParOf" srcId="{FA7128B3-BDF5-4C26-A8D3-BE9C88F4A958}" destId="{6436D373-1B80-463F-B95E-EAA3625FBBD7}" srcOrd="1" destOrd="0" presId="urn:microsoft.com/office/officeart/2005/8/layout/list1"/>
    <dgm:cxn modelId="{25CB9E25-3F96-482E-8E3A-6317CF363CF1}" type="presParOf" srcId="{FA7128B3-BDF5-4C26-A8D3-BE9C88F4A958}" destId="{FB6185F5-5142-4E52-803B-837C0836213C}" srcOrd="2" destOrd="0" presId="urn:microsoft.com/office/officeart/2005/8/layout/list1"/>
    <dgm:cxn modelId="{64DEB190-DDD6-4ECD-B7E2-17EF19520B05}" type="presParOf" srcId="{FA7128B3-BDF5-4C26-A8D3-BE9C88F4A958}" destId="{4A86ED6B-66AB-4B4F-B0D3-E0A042075A2F}" srcOrd="3" destOrd="0" presId="urn:microsoft.com/office/officeart/2005/8/layout/list1"/>
    <dgm:cxn modelId="{97D05967-D34B-4C02-9FBE-4A521FD1BA95}" type="presParOf" srcId="{FA7128B3-BDF5-4C26-A8D3-BE9C88F4A958}" destId="{DC701CCA-58AD-4DB6-877B-5A9E0B911ED2}" srcOrd="4" destOrd="0" presId="urn:microsoft.com/office/officeart/2005/8/layout/list1"/>
    <dgm:cxn modelId="{5161989A-E99C-49EE-8095-0200FB3B0830}" type="presParOf" srcId="{DC701CCA-58AD-4DB6-877B-5A9E0B911ED2}" destId="{F592630F-1A1D-47FD-9E23-23A61F938756}" srcOrd="0" destOrd="0" presId="urn:microsoft.com/office/officeart/2005/8/layout/list1"/>
    <dgm:cxn modelId="{29092148-F964-4861-A81C-DA22DBCC7A80}" type="presParOf" srcId="{DC701CCA-58AD-4DB6-877B-5A9E0B911ED2}" destId="{065A069D-8B75-4BA2-8EAA-BFB07A5E3DD4}" srcOrd="1" destOrd="0" presId="urn:microsoft.com/office/officeart/2005/8/layout/list1"/>
    <dgm:cxn modelId="{BFA0D505-3F91-4BA8-91C0-9C234640B168}" type="presParOf" srcId="{FA7128B3-BDF5-4C26-A8D3-BE9C88F4A958}" destId="{D070C8BA-5883-4437-BAA8-C5D8E252B894}" srcOrd="5" destOrd="0" presId="urn:microsoft.com/office/officeart/2005/8/layout/list1"/>
    <dgm:cxn modelId="{8641F61D-0373-49A5-80F8-985926BC4174}" type="presParOf" srcId="{FA7128B3-BDF5-4C26-A8D3-BE9C88F4A958}" destId="{BFD54D56-5F66-4E55-A014-F5CA5B623F8C}" srcOrd="6" destOrd="0" presId="urn:microsoft.com/office/officeart/2005/8/layout/list1"/>
    <dgm:cxn modelId="{B69C8921-5907-4837-B6F0-D60DA9212DAD}" type="presParOf" srcId="{FA7128B3-BDF5-4C26-A8D3-BE9C88F4A958}" destId="{C7B83290-A5F9-41EB-BF6F-A59B92F59418}" srcOrd="7" destOrd="0" presId="urn:microsoft.com/office/officeart/2005/8/layout/list1"/>
    <dgm:cxn modelId="{E42A3D0F-51AA-4E00-8320-7E99AFDDE734}" type="presParOf" srcId="{FA7128B3-BDF5-4C26-A8D3-BE9C88F4A958}" destId="{D94ECD98-78E6-43F6-A731-7BE43C83DD20}" srcOrd="8" destOrd="0" presId="urn:microsoft.com/office/officeart/2005/8/layout/list1"/>
    <dgm:cxn modelId="{091568AA-B895-4FFD-8ED8-F69B11EA9429}" type="presParOf" srcId="{D94ECD98-78E6-43F6-A731-7BE43C83DD20}" destId="{10276EC6-9AE5-42A0-805A-B94C7A19DDFB}" srcOrd="0" destOrd="0" presId="urn:microsoft.com/office/officeart/2005/8/layout/list1"/>
    <dgm:cxn modelId="{D8C39548-5E99-44D9-9CB1-8C110C412ED8}" type="presParOf" srcId="{D94ECD98-78E6-43F6-A731-7BE43C83DD20}" destId="{0A874995-AB96-44F3-B80C-C5068705DAB2}" srcOrd="1" destOrd="0" presId="urn:microsoft.com/office/officeart/2005/8/layout/list1"/>
    <dgm:cxn modelId="{866E3583-6350-475E-A775-B4510F0E2824}" type="presParOf" srcId="{FA7128B3-BDF5-4C26-A8D3-BE9C88F4A958}" destId="{BB169530-8721-4C00-A90E-C60AFC35AD5A}" srcOrd="9" destOrd="0" presId="urn:microsoft.com/office/officeart/2005/8/layout/list1"/>
    <dgm:cxn modelId="{49EC7E27-856C-48E4-8E03-CA851A9638E2}" type="presParOf" srcId="{FA7128B3-BDF5-4C26-A8D3-BE9C88F4A958}" destId="{3700B336-3516-43A4-A9EF-357FD46376EB}" srcOrd="10" destOrd="0" presId="urn:microsoft.com/office/officeart/2005/8/layout/list1"/>
    <dgm:cxn modelId="{106A59B4-C009-40A2-8A0A-FBE96B9C1D31}" type="presParOf" srcId="{FA7128B3-BDF5-4C26-A8D3-BE9C88F4A958}" destId="{60764ACA-2B12-417C-8630-747A6B11CA4B}" srcOrd="11" destOrd="0" presId="urn:microsoft.com/office/officeart/2005/8/layout/list1"/>
    <dgm:cxn modelId="{737CBD65-6422-424E-BCF2-3D6441FD809B}" type="presParOf" srcId="{FA7128B3-BDF5-4C26-A8D3-BE9C88F4A958}" destId="{0B90375B-91CC-49D8-8369-FE75EAD1DEB7}" srcOrd="12" destOrd="0" presId="urn:microsoft.com/office/officeart/2005/8/layout/list1"/>
    <dgm:cxn modelId="{7F9915FE-C27A-4985-934E-EE8AB9CE02D6}" type="presParOf" srcId="{0B90375B-91CC-49D8-8369-FE75EAD1DEB7}" destId="{D3C15D0D-8F48-48C7-9976-BFA03C37E5D3}" srcOrd="0" destOrd="0" presId="urn:microsoft.com/office/officeart/2005/8/layout/list1"/>
    <dgm:cxn modelId="{7BB4CB54-6188-4BC3-9A83-A3F3799E3F84}" type="presParOf" srcId="{0B90375B-91CC-49D8-8369-FE75EAD1DEB7}" destId="{0C71177E-3636-443C-BF0B-A727FBE52CB7}" srcOrd="1" destOrd="0" presId="urn:microsoft.com/office/officeart/2005/8/layout/list1"/>
    <dgm:cxn modelId="{A1EA8F1D-7CAC-48B4-995E-41683C510D27}" type="presParOf" srcId="{FA7128B3-BDF5-4C26-A8D3-BE9C88F4A958}" destId="{507F09C9-5826-4F65-926F-A67E210A775F}" srcOrd="13" destOrd="0" presId="urn:microsoft.com/office/officeart/2005/8/layout/list1"/>
    <dgm:cxn modelId="{C24255B2-1477-4702-93E7-3E8D61FA2C5F}" type="presParOf" srcId="{FA7128B3-BDF5-4C26-A8D3-BE9C88F4A958}" destId="{A8B6FD74-1144-4FD0-A1E6-73B4B1DBA72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7FD7BD-C9F4-4B48-9702-8244596597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8D555E16-E593-46DE-85BD-87769A5EF0F1}">
      <dgm:prSet phldrT="[Text]" phldr="0"/>
      <dgm:spPr/>
      <dgm:t>
        <a:bodyPr/>
        <a:lstStyle/>
        <a:p>
          <a:r>
            <a:rPr lang="en-GB">
              <a:latin typeface="Arial" panose="020B0604020202020204"/>
            </a:rPr>
            <a:t>Solution</a:t>
          </a:r>
          <a:endParaRPr lang="en-GB"/>
        </a:p>
      </dgm:t>
    </dgm:pt>
    <dgm:pt modelId="{7F8DD0D0-A95B-4BF4-9501-DB1AA5416A90}" type="parTrans" cxnId="{6AFEF4D0-055A-4F78-9D66-435682CCA12D}">
      <dgm:prSet/>
      <dgm:spPr/>
      <dgm:t>
        <a:bodyPr/>
        <a:lstStyle/>
        <a:p>
          <a:endParaRPr lang="en-GB"/>
        </a:p>
      </dgm:t>
    </dgm:pt>
    <dgm:pt modelId="{5A7FB9A4-9372-438C-AE69-A36853388C75}" type="sibTrans" cxnId="{6AFEF4D0-055A-4F78-9D66-435682CCA12D}">
      <dgm:prSet/>
      <dgm:spPr/>
      <dgm:t>
        <a:bodyPr/>
        <a:lstStyle/>
        <a:p>
          <a:endParaRPr lang="en-GB"/>
        </a:p>
      </dgm:t>
    </dgm:pt>
    <dgm:pt modelId="{1DB972BC-0DAD-4E3F-92B8-7E8E952433D9}">
      <dgm:prSet phldrT="[Text]" phldr="0"/>
      <dgm:spPr/>
      <dgm:t>
        <a:bodyPr/>
        <a:lstStyle/>
        <a:p>
          <a:pPr rtl="0"/>
          <a:r>
            <a:rPr lang="en-GB"/>
            <a:t>This Change Proposal seeks to require Capacity Providers to fully set up meter aggregation rules prior to registering a secondary trade.</a:t>
          </a:r>
        </a:p>
      </dgm:t>
    </dgm:pt>
    <dgm:pt modelId="{5C473FD1-5BA4-4BEF-9AED-AA93B9B1E508}" type="parTrans" cxnId="{8F88F998-EEA0-4B4D-9690-59C4226D009D}">
      <dgm:prSet/>
      <dgm:spPr/>
      <dgm:t>
        <a:bodyPr/>
        <a:lstStyle/>
        <a:p>
          <a:endParaRPr lang="en-GB"/>
        </a:p>
      </dgm:t>
    </dgm:pt>
    <dgm:pt modelId="{E5047C2A-F25E-4292-AE3B-7BAB539D3189}" type="sibTrans" cxnId="{8F88F998-EEA0-4B4D-9690-59C4226D009D}">
      <dgm:prSet/>
      <dgm:spPr/>
      <dgm:t>
        <a:bodyPr/>
        <a:lstStyle/>
        <a:p>
          <a:endParaRPr lang="en-GB"/>
        </a:p>
      </dgm:t>
    </dgm:pt>
    <dgm:pt modelId="{7EB1D2FE-2129-4227-BE58-B8035AA09BFA}">
      <dgm:prSet phldr="0"/>
      <dgm:spPr/>
      <dgm:t>
        <a:bodyPr/>
        <a:lstStyle/>
        <a:p>
          <a:pPr rtl="0"/>
          <a:r>
            <a:rPr lang="en-GB">
              <a:latin typeface="Arial" panose="020B0604020202020204"/>
            </a:rPr>
            <a:t>Impacts and Benefits</a:t>
          </a:r>
        </a:p>
      </dgm:t>
    </dgm:pt>
    <dgm:pt modelId="{3A693ACD-AEF4-4FE8-B8E3-3B393A31997A}" type="parTrans" cxnId="{AAFBDFCE-928B-4B38-9EA5-AE752BB4CF22}">
      <dgm:prSet/>
      <dgm:spPr/>
      <dgm:t>
        <a:bodyPr/>
        <a:lstStyle/>
        <a:p>
          <a:endParaRPr lang="en-US"/>
        </a:p>
      </dgm:t>
    </dgm:pt>
    <dgm:pt modelId="{FF52E858-4220-4694-9104-409EE9F46863}" type="sibTrans" cxnId="{AAFBDFCE-928B-4B38-9EA5-AE752BB4CF22}">
      <dgm:prSet/>
      <dgm:spPr/>
      <dgm:t>
        <a:bodyPr/>
        <a:lstStyle/>
        <a:p>
          <a:endParaRPr lang="en-GB"/>
        </a:p>
      </dgm:t>
    </dgm:pt>
    <dgm:pt modelId="{99427A7F-61F1-44C5-8D63-89928C6C3455}">
      <dgm:prSet phldr="0"/>
      <dgm:spPr/>
      <dgm:t>
        <a:bodyPr/>
        <a:lstStyle/>
        <a:p>
          <a:pPr rtl="0"/>
          <a:r>
            <a:rPr lang="en-GB">
              <a:latin typeface="Arial" panose="020B0604020202020204"/>
            </a:rPr>
            <a:t>Recommendation</a:t>
          </a:r>
        </a:p>
      </dgm:t>
    </dgm:pt>
    <dgm:pt modelId="{7F14DC85-88BD-4A13-857D-4503E7EEFA93}" type="parTrans" cxnId="{1D2B6B4B-25E0-43ED-AA20-9E4CFAB2B76E}">
      <dgm:prSet/>
      <dgm:spPr/>
      <dgm:t>
        <a:bodyPr/>
        <a:lstStyle/>
        <a:p>
          <a:endParaRPr lang="en-US"/>
        </a:p>
      </dgm:t>
    </dgm:pt>
    <dgm:pt modelId="{D9A92BBF-4FBB-4C67-A769-C11B53B13A6C}" type="sibTrans" cxnId="{1D2B6B4B-25E0-43ED-AA20-9E4CFAB2B76E}">
      <dgm:prSet/>
      <dgm:spPr/>
      <dgm:t>
        <a:bodyPr/>
        <a:lstStyle/>
        <a:p>
          <a:endParaRPr lang="en-GB"/>
        </a:p>
      </dgm:t>
    </dgm:pt>
    <dgm:pt modelId="{14EF8A30-152F-4461-A983-B88DFBB0E6D7}">
      <dgm:prSet phldr="0"/>
      <dgm:spPr/>
      <dgm:t>
        <a:bodyPr/>
        <a:lstStyle/>
        <a:p>
          <a:pPr algn="l" rtl="0"/>
          <a:r>
            <a:rPr lang="en-GB"/>
            <a:t>CP369 is expected to reduce a risk that Capacity Providers miss capacity payments and/or get charged maximum penalties due to lack of aggregation rules when secondary trading</a:t>
          </a:r>
          <a:endParaRPr lang="en-GB">
            <a:solidFill>
              <a:srgbClr val="00008B"/>
            </a:solidFill>
            <a:latin typeface="Arial" panose="020B0604020202020204"/>
          </a:endParaRPr>
        </a:p>
      </dgm:t>
    </dgm:pt>
    <dgm:pt modelId="{E3D5E44E-26EE-4F09-BA90-83F4FB7FECC1}" type="parTrans" cxnId="{A7D4B956-E547-40ED-89C2-B3204500AB08}">
      <dgm:prSet/>
      <dgm:spPr/>
      <dgm:t>
        <a:bodyPr/>
        <a:lstStyle/>
        <a:p>
          <a:endParaRPr lang="en-US"/>
        </a:p>
      </dgm:t>
    </dgm:pt>
    <dgm:pt modelId="{D936FDB9-0F0C-44FC-8FC9-1B08C173A53D}" type="sibTrans" cxnId="{A7D4B956-E547-40ED-89C2-B3204500AB08}">
      <dgm:prSet/>
      <dgm:spPr/>
      <dgm:t>
        <a:bodyPr/>
        <a:lstStyle/>
        <a:p>
          <a:endParaRPr lang="en-GB"/>
        </a:p>
      </dgm:t>
    </dgm:pt>
    <dgm:pt modelId="{105D5B2B-EB6B-4460-A5C5-74A28E0B4545}">
      <dgm:prSet phldr="0"/>
      <dgm:spPr/>
      <dgm:t>
        <a:bodyPr/>
        <a:lstStyle/>
        <a:p>
          <a:pPr rtl="0"/>
          <a:r>
            <a:rPr lang="en-GB">
              <a:hlinkClick xmlns:r="http://schemas.openxmlformats.org/officeDocument/2006/relationships" r:id="rId1"/>
            </a:rPr>
            <a:t>CP369 ‘Secondary Trading with CMU Metering Aggregation Rules’ </a:t>
          </a:r>
          <a:r>
            <a:rPr lang="en-GB"/>
            <a:t>was sent to Ofgem in September 2023, with the recommendation to </a:t>
          </a:r>
          <a:r>
            <a:rPr lang="en-GB" b="1"/>
            <a:t>implement</a:t>
          </a:r>
          <a:r>
            <a:rPr lang="en-GB"/>
            <a:t> this Change Proposal.</a:t>
          </a:r>
          <a:endParaRPr lang="en-GB">
            <a:latin typeface="Arial" panose="020B0604020202020204"/>
          </a:endParaRPr>
        </a:p>
      </dgm:t>
    </dgm:pt>
    <dgm:pt modelId="{5EA0EB61-B8F2-411E-8DFC-C1C274FC5B53}" type="parTrans" cxnId="{D8DC389D-714D-4986-80C6-F3AAFD487B49}">
      <dgm:prSet/>
      <dgm:spPr/>
      <dgm:t>
        <a:bodyPr/>
        <a:lstStyle/>
        <a:p>
          <a:endParaRPr lang="en-US"/>
        </a:p>
      </dgm:t>
    </dgm:pt>
    <dgm:pt modelId="{866158CD-2362-4A61-8D13-3BEBDA9981F0}" type="sibTrans" cxnId="{D8DC389D-714D-4986-80C6-F3AAFD487B49}">
      <dgm:prSet/>
      <dgm:spPr/>
      <dgm:t>
        <a:bodyPr/>
        <a:lstStyle/>
        <a:p>
          <a:endParaRPr lang="en-GB"/>
        </a:p>
      </dgm:t>
    </dgm:pt>
    <dgm:pt modelId="{CBD45C55-9496-419B-B686-7E5AC8985394}">
      <dgm:prSet phldr="0"/>
      <dgm:spPr/>
      <dgm:t>
        <a:bodyPr/>
        <a:lstStyle/>
        <a:p>
          <a:pPr algn="l" rtl="0"/>
          <a:r>
            <a:rPr lang="en-GB"/>
            <a:t>Improve efficiency of secondary trading review/approvals and meter aggregation rules processes for the EMR Delivery Body and CM Settlement Body</a:t>
          </a:r>
          <a:endParaRPr lang="en-GB">
            <a:solidFill>
              <a:srgbClr val="00008B"/>
            </a:solidFill>
            <a:latin typeface="Arial" panose="020B0604020202020204"/>
          </a:endParaRPr>
        </a:p>
      </dgm:t>
    </dgm:pt>
    <dgm:pt modelId="{FE268DAC-3066-44B6-90C1-98F427DE4DE4}" type="parTrans" cxnId="{33CC759D-3972-4ACF-A645-27E2ABCA0434}">
      <dgm:prSet/>
      <dgm:spPr/>
      <dgm:t>
        <a:bodyPr/>
        <a:lstStyle/>
        <a:p>
          <a:endParaRPr lang="en-US"/>
        </a:p>
      </dgm:t>
    </dgm:pt>
    <dgm:pt modelId="{3FDBB166-2872-4E6D-A640-2BA1B5FDFBCA}" type="sibTrans" cxnId="{33CC759D-3972-4ACF-A645-27E2ABCA0434}">
      <dgm:prSet/>
      <dgm:spPr/>
      <dgm:t>
        <a:bodyPr/>
        <a:lstStyle/>
        <a:p>
          <a:endParaRPr lang="en-US"/>
        </a:p>
      </dgm:t>
    </dgm:pt>
    <dgm:pt modelId="{72A3ECD7-1623-43CD-BF50-E41EB8D39026}">
      <dgm:prSet phldrT="[Text]" phldr="0"/>
      <dgm:spPr/>
      <dgm:t>
        <a:bodyPr/>
        <a:lstStyle/>
        <a:p>
          <a:r>
            <a:rPr lang="en-GB">
              <a:latin typeface="Arial" panose="020B0604020202020204"/>
            </a:rPr>
            <a:t>Issue</a:t>
          </a:r>
          <a:endParaRPr lang="en-GB"/>
        </a:p>
      </dgm:t>
    </dgm:pt>
    <dgm:pt modelId="{06EC10FD-7494-4C92-BB2D-35EF3F2B12B6}" type="sibTrans" cxnId="{F632D2DC-35D5-45AB-B3B7-E8CAC34E3DA3}">
      <dgm:prSet/>
      <dgm:spPr/>
      <dgm:t>
        <a:bodyPr/>
        <a:lstStyle/>
        <a:p>
          <a:endParaRPr lang="en-GB"/>
        </a:p>
      </dgm:t>
    </dgm:pt>
    <dgm:pt modelId="{6537DEC0-97C3-47F6-912F-66895513C5DE}" type="parTrans" cxnId="{F632D2DC-35D5-45AB-B3B7-E8CAC34E3DA3}">
      <dgm:prSet/>
      <dgm:spPr/>
      <dgm:t>
        <a:bodyPr/>
        <a:lstStyle/>
        <a:p>
          <a:endParaRPr lang="en-GB"/>
        </a:p>
      </dgm:t>
    </dgm:pt>
    <dgm:pt modelId="{8734A5F5-E647-444E-98EA-11B55EE26A0D}">
      <dgm:prSet phldr="0"/>
      <dgm:spPr/>
      <dgm:t>
        <a:bodyPr/>
        <a:lstStyle/>
        <a:p>
          <a:pPr>
            <a:lnSpc>
              <a:spcPct val="100000"/>
            </a:lnSpc>
          </a:pPr>
          <a:r>
            <a:rPr lang="en-US" b="0" i="0"/>
            <a:t>If Capacity Market Units (CMUs) secondary trade without setting up CM Aggregation Rules, and there was to be a stress event, CMSB would produce the maximum penalty charge as part of the penalties process. Once this has occurred, the CM Rules intentionally do not allow any retrospective adjustments to such penalties.</a:t>
          </a:r>
          <a:endParaRPr lang="en-GB">
            <a:latin typeface="Arial" panose="020B0604020202020204"/>
          </a:endParaRPr>
        </a:p>
      </dgm:t>
    </dgm:pt>
    <dgm:pt modelId="{D6351E4C-464D-4CB0-AC63-2F85B12339E0}" type="sibTrans" cxnId="{3F8440A3-68FC-4B2F-BF79-81A1CF403193}">
      <dgm:prSet/>
      <dgm:spPr/>
      <dgm:t>
        <a:bodyPr/>
        <a:lstStyle/>
        <a:p>
          <a:endParaRPr lang="en-GB"/>
        </a:p>
      </dgm:t>
    </dgm:pt>
    <dgm:pt modelId="{7B8FC5BB-0C0D-4C92-B42B-09C7FB5FC466}" type="parTrans" cxnId="{3F8440A3-68FC-4B2F-BF79-81A1CF403193}">
      <dgm:prSet/>
      <dgm:spPr/>
      <dgm:t>
        <a:bodyPr/>
        <a:lstStyle/>
        <a:p>
          <a:endParaRPr lang="en-US"/>
        </a:p>
      </dgm:t>
    </dgm:pt>
    <dgm:pt modelId="{FA7128B3-BDF5-4C26-A8D3-BE9C88F4A958}" type="pres">
      <dgm:prSet presAssocID="{8C7FD7BD-C9F4-4B48-9702-82445965975F}" presName="linear" presStyleCnt="0">
        <dgm:presLayoutVars>
          <dgm:dir/>
          <dgm:animLvl val="lvl"/>
          <dgm:resizeHandles val="exact"/>
        </dgm:presLayoutVars>
      </dgm:prSet>
      <dgm:spPr/>
      <dgm:t>
        <a:bodyPr/>
        <a:lstStyle/>
        <a:p>
          <a:endParaRPr lang="en-US"/>
        </a:p>
      </dgm:t>
    </dgm:pt>
    <dgm:pt modelId="{FD10D68C-67AF-43EE-886A-8ADA5DC234FB}" type="pres">
      <dgm:prSet presAssocID="{72A3ECD7-1623-43CD-BF50-E41EB8D39026}" presName="parentLin" presStyleCnt="0"/>
      <dgm:spPr/>
    </dgm:pt>
    <dgm:pt modelId="{557B5A30-3586-4E9B-9601-7DE9EA8D48DE}" type="pres">
      <dgm:prSet presAssocID="{72A3ECD7-1623-43CD-BF50-E41EB8D39026}" presName="parentLeftMargin" presStyleLbl="node1" presStyleIdx="0" presStyleCnt="4"/>
      <dgm:spPr/>
      <dgm:t>
        <a:bodyPr/>
        <a:lstStyle/>
        <a:p>
          <a:endParaRPr lang="en-US"/>
        </a:p>
      </dgm:t>
    </dgm:pt>
    <dgm:pt modelId="{1E0BB702-FEB3-4294-B40F-6BB9E0737BAA}" type="pres">
      <dgm:prSet presAssocID="{72A3ECD7-1623-43CD-BF50-E41EB8D39026}" presName="parentText" presStyleLbl="node1" presStyleIdx="0" presStyleCnt="4">
        <dgm:presLayoutVars>
          <dgm:chMax val="0"/>
          <dgm:bulletEnabled val="1"/>
        </dgm:presLayoutVars>
      </dgm:prSet>
      <dgm:spPr/>
      <dgm:t>
        <a:bodyPr/>
        <a:lstStyle/>
        <a:p>
          <a:endParaRPr lang="en-US"/>
        </a:p>
      </dgm:t>
    </dgm:pt>
    <dgm:pt modelId="{6436D373-1B80-463F-B95E-EAA3625FBBD7}" type="pres">
      <dgm:prSet presAssocID="{72A3ECD7-1623-43CD-BF50-E41EB8D39026}" presName="negativeSpace" presStyleCnt="0"/>
      <dgm:spPr/>
    </dgm:pt>
    <dgm:pt modelId="{FB6185F5-5142-4E52-803B-837C0836213C}" type="pres">
      <dgm:prSet presAssocID="{72A3ECD7-1623-43CD-BF50-E41EB8D39026}" presName="childText" presStyleLbl="conFgAcc1" presStyleIdx="0" presStyleCnt="4">
        <dgm:presLayoutVars>
          <dgm:bulletEnabled val="1"/>
        </dgm:presLayoutVars>
      </dgm:prSet>
      <dgm:spPr/>
      <dgm:t>
        <a:bodyPr/>
        <a:lstStyle/>
        <a:p>
          <a:endParaRPr lang="en-US"/>
        </a:p>
      </dgm:t>
    </dgm:pt>
    <dgm:pt modelId="{4A86ED6B-66AB-4B4F-B0D3-E0A042075A2F}" type="pres">
      <dgm:prSet presAssocID="{06EC10FD-7494-4C92-BB2D-35EF3F2B12B6}" presName="spaceBetweenRectangles" presStyleCnt="0"/>
      <dgm:spPr/>
    </dgm:pt>
    <dgm:pt modelId="{DC701CCA-58AD-4DB6-877B-5A9E0B911ED2}" type="pres">
      <dgm:prSet presAssocID="{8D555E16-E593-46DE-85BD-87769A5EF0F1}" presName="parentLin" presStyleCnt="0"/>
      <dgm:spPr/>
    </dgm:pt>
    <dgm:pt modelId="{F592630F-1A1D-47FD-9E23-23A61F938756}" type="pres">
      <dgm:prSet presAssocID="{8D555E16-E593-46DE-85BD-87769A5EF0F1}" presName="parentLeftMargin" presStyleLbl="node1" presStyleIdx="0" presStyleCnt="4"/>
      <dgm:spPr/>
      <dgm:t>
        <a:bodyPr/>
        <a:lstStyle/>
        <a:p>
          <a:endParaRPr lang="en-US"/>
        </a:p>
      </dgm:t>
    </dgm:pt>
    <dgm:pt modelId="{065A069D-8B75-4BA2-8EAA-BFB07A5E3DD4}" type="pres">
      <dgm:prSet presAssocID="{8D555E16-E593-46DE-85BD-87769A5EF0F1}" presName="parentText" presStyleLbl="node1" presStyleIdx="1" presStyleCnt="4">
        <dgm:presLayoutVars>
          <dgm:chMax val="0"/>
          <dgm:bulletEnabled val="1"/>
        </dgm:presLayoutVars>
      </dgm:prSet>
      <dgm:spPr/>
      <dgm:t>
        <a:bodyPr/>
        <a:lstStyle/>
        <a:p>
          <a:endParaRPr lang="en-US"/>
        </a:p>
      </dgm:t>
    </dgm:pt>
    <dgm:pt modelId="{D070C8BA-5883-4437-BAA8-C5D8E252B894}" type="pres">
      <dgm:prSet presAssocID="{8D555E16-E593-46DE-85BD-87769A5EF0F1}" presName="negativeSpace" presStyleCnt="0"/>
      <dgm:spPr/>
    </dgm:pt>
    <dgm:pt modelId="{BFD54D56-5F66-4E55-A014-F5CA5B623F8C}" type="pres">
      <dgm:prSet presAssocID="{8D555E16-E593-46DE-85BD-87769A5EF0F1}" presName="childText" presStyleLbl="conFgAcc1" presStyleIdx="1" presStyleCnt="4">
        <dgm:presLayoutVars>
          <dgm:bulletEnabled val="1"/>
        </dgm:presLayoutVars>
      </dgm:prSet>
      <dgm:spPr/>
      <dgm:t>
        <a:bodyPr/>
        <a:lstStyle/>
        <a:p>
          <a:endParaRPr lang="en-US"/>
        </a:p>
      </dgm:t>
    </dgm:pt>
    <dgm:pt modelId="{C7B83290-A5F9-41EB-BF6F-A59B92F59418}" type="pres">
      <dgm:prSet presAssocID="{5A7FB9A4-9372-438C-AE69-A36853388C75}" presName="spaceBetweenRectangles" presStyleCnt="0"/>
      <dgm:spPr/>
    </dgm:pt>
    <dgm:pt modelId="{D94ECD98-78E6-43F6-A731-7BE43C83DD20}" type="pres">
      <dgm:prSet presAssocID="{7EB1D2FE-2129-4227-BE58-B8035AA09BFA}" presName="parentLin" presStyleCnt="0"/>
      <dgm:spPr/>
    </dgm:pt>
    <dgm:pt modelId="{10276EC6-9AE5-42A0-805A-B94C7A19DDFB}" type="pres">
      <dgm:prSet presAssocID="{7EB1D2FE-2129-4227-BE58-B8035AA09BFA}" presName="parentLeftMargin" presStyleLbl="node1" presStyleIdx="1" presStyleCnt="4"/>
      <dgm:spPr/>
      <dgm:t>
        <a:bodyPr/>
        <a:lstStyle/>
        <a:p>
          <a:endParaRPr lang="en-US"/>
        </a:p>
      </dgm:t>
    </dgm:pt>
    <dgm:pt modelId="{0A874995-AB96-44F3-B80C-C5068705DAB2}" type="pres">
      <dgm:prSet presAssocID="{7EB1D2FE-2129-4227-BE58-B8035AA09BFA}" presName="parentText" presStyleLbl="node1" presStyleIdx="2" presStyleCnt="4">
        <dgm:presLayoutVars>
          <dgm:chMax val="0"/>
          <dgm:bulletEnabled val="1"/>
        </dgm:presLayoutVars>
      </dgm:prSet>
      <dgm:spPr/>
      <dgm:t>
        <a:bodyPr/>
        <a:lstStyle/>
        <a:p>
          <a:endParaRPr lang="en-US"/>
        </a:p>
      </dgm:t>
    </dgm:pt>
    <dgm:pt modelId="{BB169530-8721-4C00-A90E-C60AFC35AD5A}" type="pres">
      <dgm:prSet presAssocID="{7EB1D2FE-2129-4227-BE58-B8035AA09BFA}" presName="negativeSpace" presStyleCnt="0"/>
      <dgm:spPr/>
    </dgm:pt>
    <dgm:pt modelId="{3700B336-3516-43A4-A9EF-357FD46376EB}" type="pres">
      <dgm:prSet presAssocID="{7EB1D2FE-2129-4227-BE58-B8035AA09BFA}" presName="childText" presStyleLbl="conFgAcc1" presStyleIdx="2" presStyleCnt="4">
        <dgm:presLayoutVars>
          <dgm:bulletEnabled val="1"/>
        </dgm:presLayoutVars>
      </dgm:prSet>
      <dgm:spPr/>
      <dgm:t>
        <a:bodyPr/>
        <a:lstStyle/>
        <a:p>
          <a:endParaRPr lang="en-US"/>
        </a:p>
      </dgm:t>
    </dgm:pt>
    <dgm:pt modelId="{60764ACA-2B12-417C-8630-747A6B11CA4B}" type="pres">
      <dgm:prSet presAssocID="{FF52E858-4220-4694-9104-409EE9F46863}" presName="spaceBetweenRectangles" presStyleCnt="0"/>
      <dgm:spPr/>
    </dgm:pt>
    <dgm:pt modelId="{0B90375B-91CC-49D8-8369-FE75EAD1DEB7}" type="pres">
      <dgm:prSet presAssocID="{99427A7F-61F1-44C5-8D63-89928C6C3455}" presName="parentLin" presStyleCnt="0"/>
      <dgm:spPr/>
    </dgm:pt>
    <dgm:pt modelId="{D3C15D0D-8F48-48C7-9976-BFA03C37E5D3}" type="pres">
      <dgm:prSet presAssocID="{99427A7F-61F1-44C5-8D63-89928C6C3455}" presName="parentLeftMargin" presStyleLbl="node1" presStyleIdx="2" presStyleCnt="4"/>
      <dgm:spPr/>
      <dgm:t>
        <a:bodyPr/>
        <a:lstStyle/>
        <a:p>
          <a:endParaRPr lang="en-US"/>
        </a:p>
      </dgm:t>
    </dgm:pt>
    <dgm:pt modelId="{0C71177E-3636-443C-BF0B-A727FBE52CB7}" type="pres">
      <dgm:prSet presAssocID="{99427A7F-61F1-44C5-8D63-89928C6C3455}" presName="parentText" presStyleLbl="node1" presStyleIdx="3" presStyleCnt="4">
        <dgm:presLayoutVars>
          <dgm:chMax val="0"/>
          <dgm:bulletEnabled val="1"/>
        </dgm:presLayoutVars>
      </dgm:prSet>
      <dgm:spPr/>
      <dgm:t>
        <a:bodyPr/>
        <a:lstStyle/>
        <a:p>
          <a:endParaRPr lang="en-US"/>
        </a:p>
      </dgm:t>
    </dgm:pt>
    <dgm:pt modelId="{507F09C9-5826-4F65-926F-A67E210A775F}" type="pres">
      <dgm:prSet presAssocID="{99427A7F-61F1-44C5-8D63-89928C6C3455}" presName="negativeSpace" presStyleCnt="0"/>
      <dgm:spPr/>
    </dgm:pt>
    <dgm:pt modelId="{A8B6FD74-1144-4FD0-A1E6-73B4B1DBA72C}" type="pres">
      <dgm:prSet presAssocID="{99427A7F-61F1-44C5-8D63-89928C6C3455}" presName="childText" presStyleLbl="conFgAcc1" presStyleIdx="3" presStyleCnt="4">
        <dgm:presLayoutVars>
          <dgm:bulletEnabled val="1"/>
        </dgm:presLayoutVars>
      </dgm:prSet>
      <dgm:spPr/>
      <dgm:t>
        <a:bodyPr/>
        <a:lstStyle/>
        <a:p>
          <a:endParaRPr lang="en-US"/>
        </a:p>
      </dgm:t>
    </dgm:pt>
  </dgm:ptLst>
  <dgm:cxnLst>
    <dgm:cxn modelId="{E935E07E-A180-4E04-A607-329B0F7D2711}" type="presOf" srcId="{72A3ECD7-1623-43CD-BF50-E41EB8D39026}" destId="{1E0BB702-FEB3-4294-B40F-6BB9E0737BAA}" srcOrd="1" destOrd="0" presId="urn:microsoft.com/office/officeart/2005/8/layout/list1"/>
    <dgm:cxn modelId="{85D96474-C11A-46B2-B425-D91C25F37426}" type="presOf" srcId="{8734A5F5-E647-444E-98EA-11B55EE26A0D}" destId="{FB6185F5-5142-4E52-803B-837C0836213C}" srcOrd="0" destOrd="0" presId="urn:microsoft.com/office/officeart/2005/8/layout/list1"/>
    <dgm:cxn modelId="{6AFEF4D0-055A-4F78-9D66-435682CCA12D}" srcId="{8C7FD7BD-C9F4-4B48-9702-82445965975F}" destId="{8D555E16-E593-46DE-85BD-87769A5EF0F1}" srcOrd="1" destOrd="0" parTransId="{7F8DD0D0-A95B-4BF4-9501-DB1AA5416A90}" sibTransId="{5A7FB9A4-9372-438C-AE69-A36853388C75}"/>
    <dgm:cxn modelId="{3F8440A3-68FC-4B2F-BF79-81A1CF403193}" srcId="{72A3ECD7-1623-43CD-BF50-E41EB8D39026}" destId="{8734A5F5-E647-444E-98EA-11B55EE26A0D}" srcOrd="0" destOrd="0" parTransId="{7B8FC5BB-0C0D-4C92-B42B-09C7FB5FC466}" sibTransId="{D6351E4C-464D-4CB0-AC63-2F85B12339E0}"/>
    <dgm:cxn modelId="{6E3DEC36-AF71-4A7C-8F55-1DA90C304676}" type="presOf" srcId="{7EB1D2FE-2129-4227-BE58-B8035AA09BFA}" destId="{10276EC6-9AE5-42A0-805A-B94C7A19DDFB}" srcOrd="0" destOrd="0" presId="urn:microsoft.com/office/officeart/2005/8/layout/list1"/>
    <dgm:cxn modelId="{6749E702-0199-4649-A868-CCF914002C81}" type="presOf" srcId="{72A3ECD7-1623-43CD-BF50-E41EB8D39026}" destId="{557B5A30-3586-4E9B-9601-7DE9EA8D48DE}" srcOrd="0" destOrd="0" presId="urn:microsoft.com/office/officeart/2005/8/layout/list1"/>
    <dgm:cxn modelId="{53AE5527-49D7-4D2B-AEFF-BE7AF076EF90}" type="presOf" srcId="{8D555E16-E593-46DE-85BD-87769A5EF0F1}" destId="{F592630F-1A1D-47FD-9E23-23A61F938756}" srcOrd="0" destOrd="0" presId="urn:microsoft.com/office/officeart/2005/8/layout/list1"/>
    <dgm:cxn modelId="{D9C01BFC-2B30-4C97-9C99-FC2B188694D9}" type="presOf" srcId="{99427A7F-61F1-44C5-8D63-89928C6C3455}" destId="{0C71177E-3636-443C-BF0B-A727FBE52CB7}" srcOrd="1" destOrd="0" presId="urn:microsoft.com/office/officeart/2005/8/layout/list1"/>
    <dgm:cxn modelId="{32857926-3513-426F-BDEE-70FD5FC15C31}" type="presOf" srcId="{1DB972BC-0DAD-4E3F-92B8-7E8E952433D9}" destId="{BFD54D56-5F66-4E55-A014-F5CA5B623F8C}" srcOrd="0" destOrd="0" presId="urn:microsoft.com/office/officeart/2005/8/layout/list1"/>
    <dgm:cxn modelId="{98A294BD-B2A7-49FE-979C-E04D1D14D694}" type="presOf" srcId="{99427A7F-61F1-44C5-8D63-89928C6C3455}" destId="{D3C15D0D-8F48-48C7-9976-BFA03C37E5D3}" srcOrd="0" destOrd="0" presId="urn:microsoft.com/office/officeart/2005/8/layout/list1"/>
    <dgm:cxn modelId="{F632D2DC-35D5-45AB-B3B7-E8CAC34E3DA3}" srcId="{8C7FD7BD-C9F4-4B48-9702-82445965975F}" destId="{72A3ECD7-1623-43CD-BF50-E41EB8D39026}" srcOrd="0" destOrd="0" parTransId="{6537DEC0-97C3-47F6-912F-66895513C5DE}" sibTransId="{06EC10FD-7494-4C92-BB2D-35EF3F2B12B6}"/>
    <dgm:cxn modelId="{33CC759D-3972-4ACF-A645-27E2ABCA0434}" srcId="{7EB1D2FE-2129-4227-BE58-B8035AA09BFA}" destId="{CBD45C55-9496-419B-B686-7E5AC8985394}" srcOrd="1" destOrd="0" parTransId="{FE268DAC-3066-44B6-90C1-98F427DE4DE4}" sibTransId="{3FDBB166-2872-4E6D-A640-2BA1B5FDFBCA}"/>
    <dgm:cxn modelId="{1D2B6B4B-25E0-43ED-AA20-9E4CFAB2B76E}" srcId="{8C7FD7BD-C9F4-4B48-9702-82445965975F}" destId="{99427A7F-61F1-44C5-8D63-89928C6C3455}" srcOrd="3" destOrd="0" parTransId="{7F14DC85-88BD-4A13-857D-4503E7EEFA93}" sibTransId="{D9A92BBF-4FBB-4C67-A769-C11B53B13A6C}"/>
    <dgm:cxn modelId="{AAFBDFCE-928B-4B38-9EA5-AE752BB4CF22}" srcId="{8C7FD7BD-C9F4-4B48-9702-82445965975F}" destId="{7EB1D2FE-2129-4227-BE58-B8035AA09BFA}" srcOrd="2" destOrd="0" parTransId="{3A693ACD-AEF4-4FE8-B8E3-3B393A31997A}" sibTransId="{FF52E858-4220-4694-9104-409EE9F46863}"/>
    <dgm:cxn modelId="{8F88F998-EEA0-4B4D-9690-59C4226D009D}" srcId="{8D555E16-E593-46DE-85BD-87769A5EF0F1}" destId="{1DB972BC-0DAD-4E3F-92B8-7E8E952433D9}" srcOrd="0" destOrd="0" parTransId="{5C473FD1-5BA4-4BEF-9AED-AA93B9B1E508}" sibTransId="{E5047C2A-F25E-4292-AE3B-7BAB539D3189}"/>
    <dgm:cxn modelId="{A7D4B956-E547-40ED-89C2-B3204500AB08}" srcId="{7EB1D2FE-2129-4227-BE58-B8035AA09BFA}" destId="{14EF8A30-152F-4461-A983-B88DFBB0E6D7}" srcOrd="0" destOrd="0" parTransId="{E3D5E44E-26EE-4F09-BA90-83F4FB7FECC1}" sibTransId="{D936FDB9-0F0C-44FC-8FC9-1B08C173A53D}"/>
    <dgm:cxn modelId="{B4D7A8CD-80DA-4C1A-970E-675B6193DE00}" type="presOf" srcId="{14EF8A30-152F-4461-A983-B88DFBB0E6D7}" destId="{3700B336-3516-43A4-A9EF-357FD46376EB}" srcOrd="0" destOrd="0" presId="urn:microsoft.com/office/officeart/2005/8/layout/list1"/>
    <dgm:cxn modelId="{FF23BD24-5F76-416A-A334-8BCFBD96A3A1}" type="presOf" srcId="{CBD45C55-9496-419B-B686-7E5AC8985394}" destId="{3700B336-3516-43A4-A9EF-357FD46376EB}" srcOrd="0" destOrd="1" presId="urn:microsoft.com/office/officeart/2005/8/layout/list1"/>
    <dgm:cxn modelId="{2A329BAF-FC1A-4DFC-A90C-3D33CA29CF2C}" type="presOf" srcId="{8D555E16-E593-46DE-85BD-87769A5EF0F1}" destId="{065A069D-8B75-4BA2-8EAA-BFB07A5E3DD4}" srcOrd="1" destOrd="0" presId="urn:microsoft.com/office/officeart/2005/8/layout/list1"/>
    <dgm:cxn modelId="{1DF2FCE7-8983-4C5C-A06F-11091533534C}" type="presOf" srcId="{105D5B2B-EB6B-4460-A5C5-74A28E0B4545}" destId="{A8B6FD74-1144-4FD0-A1E6-73B4B1DBA72C}" srcOrd="0" destOrd="0" presId="urn:microsoft.com/office/officeart/2005/8/layout/list1"/>
    <dgm:cxn modelId="{C9D18295-9DC8-444C-8D9D-3276E825C333}" type="presOf" srcId="{7EB1D2FE-2129-4227-BE58-B8035AA09BFA}" destId="{0A874995-AB96-44F3-B80C-C5068705DAB2}" srcOrd="1" destOrd="0" presId="urn:microsoft.com/office/officeart/2005/8/layout/list1"/>
    <dgm:cxn modelId="{D8DC389D-714D-4986-80C6-F3AAFD487B49}" srcId="{99427A7F-61F1-44C5-8D63-89928C6C3455}" destId="{105D5B2B-EB6B-4460-A5C5-74A28E0B4545}" srcOrd="0" destOrd="0" parTransId="{5EA0EB61-B8F2-411E-8DFC-C1C274FC5B53}" sibTransId="{866158CD-2362-4A61-8D13-3BEBDA9981F0}"/>
    <dgm:cxn modelId="{AB362C12-EC76-4F57-A9A7-DE735B7190D4}" type="presOf" srcId="{8C7FD7BD-C9F4-4B48-9702-82445965975F}" destId="{FA7128B3-BDF5-4C26-A8D3-BE9C88F4A958}" srcOrd="0" destOrd="0" presId="urn:microsoft.com/office/officeart/2005/8/layout/list1"/>
    <dgm:cxn modelId="{B1292CB1-EA83-4035-9EDE-7E8654536829}" type="presParOf" srcId="{FA7128B3-BDF5-4C26-A8D3-BE9C88F4A958}" destId="{FD10D68C-67AF-43EE-886A-8ADA5DC234FB}" srcOrd="0" destOrd="0" presId="urn:microsoft.com/office/officeart/2005/8/layout/list1"/>
    <dgm:cxn modelId="{FD22E8B5-81EE-49B6-A896-26F879EBBA8C}" type="presParOf" srcId="{FD10D68C-67AF-43EE-886A-8ADA5DC234FB}" destId="{557B5A30-3586-4E9B-9601-7DE9EA8D48DE}" srcOrd="0" destOrd="0" presId="urn:microsoft.com/office/officeart/2005/8/layout/list1"/>
    <dgm:cxn modelId="{B7FBCE7E-3B5D-4FC2-B0A2-DD24008314F0}" type="presParOf" srcId="{FD10D68C-67AF-43EE-886A-8ADA5DC234FB}" destId="{1E0BB702-FEB3-4294-B40F-6BB9E0737BAA}" srcOrd="1" destOrd="0" presId="urn:microsoft.com/office/officeart/2005/8/layout/list1"/>
    <dgm:cxn modelId="{DF02F2B1-FE71-4CB8-9FE6-CDE57554205B}" type="presParOf" srcId="{FA7128B3-BDF5-4C26-A8D3-BE9C88F4A958}" destId="{6436D373-1B80-463F-B95E-EAA3625FBBD7}" srcOrd="1" destOrd="0" presId="urn:microsoft.com/office/officeart/2005/8/layout/list1"/>
    <dgm:cxn modelId="{25CB9E25-3F96-482E-8E3A-6317CF363CF1}" type="presParOf" srcId="{FA7128B3-BDF5-4C26-A8D3-BE9C88F4A958}" destId="{FB6185F5-5142-4E52-803B-837C0836213C}" srcOrd="2" destOrd="0" presId="urn:microsoft.com/office/officeart/2005/8/layout/list1"/>
    <dgm:cxn modelId="{64DEB190-DDD6-4ECD-B7E2-17EF19520B05}" type="presParOf" srcId="{FA7128B3-BDF5-4C26-A8D3-BE9C88F4A958}" destId="{4A86ED6B-66AB-4B4F-B0D3-E0A042075A2F}" srcOrd="3" destOrd="0" presId="urn:microsoft.com/office/officeart/2005/8/layout/list1"/>
    <dgm:cxn modelId="{97D05967-D34B-4C02-9FBE-4A521FD1BA95}" type="presParOf" srcId="{FA7128B3-BDF5-4C26-A8D3-BE9C88F4A958}" destId="{DC701CCA-58AD-4DB6-877B-5A9E0B911ED2}" srcOrd="4" destOrd="0" presId="urn:microsoft.com/office/officeart/2005/8/layout/list1"/>
    <dgm:cxn modelId="{5161989A-E99C-49EE-8095-0200FB3B0830}" type="presParOf" srcId="{DC701CCA-58AD-4DB6-877B-5A9E0B911ED2}" destId="{F592630F-1A1D-47FD-9E23-23A61F938756}" srcOrd="0" destOrd="0" presId="urn:microsoft.com/office/officeart/2005/8/layout/list1"/>
    <dgm:cxn modelId="{29092148-F964-4861-A81C-DA22DBCC7A80}" type="presParOf" srcId="{DC701CCA-58AD-4DB6-877B-5A9E0B911ED2}" destId="{065A069D-8B75-4BA2-8EAA-BFB07A5E3DD4}" srcOrd="1" destOrd="0" presId="urn:microsoft.com/office/officeart/2005/8/layout/list1"/>
    <dgm:cxn modelId="{BFA0D505-3F91-4BA8-91C0-9C234640B168}" type="presParOf" srcId="{FA7128B3-BDF5-4C26-A8D3-BE9C88F4A958}" destId="{D070C8BA-5883-4437-BAA8-C5D8E252B894}" srcOrd="5" destOrd="0" presId="urn:microsoft.com/office/officeart/2005/8/layout/list1"/>
    <dgm:cxn modelId="{8641F61D-0373-49A5-80F8-985926BC4174}" type="presParOf" srcId="{FA7128B3-BDF5-4C26-A8D3-BE9C88F4A958}" destId="{BFD54D56-5F66-4E55-A014-F5CA5B623F8C}" srcOrd="6" destOrd="0" presId="urn:microsoft.com/office/officeart/2005/8/layout/list1"/>
    <dgm:cxn modelId="{B69C8921-5907-4837-B6F0-D60DA9212DAD}" type="presParOf" srcId="{FA7128B3-BDF5-4C26-A8D3-BE9C88F4A958}" destId="{C7B83290-A5F9-41EB-BF6F-A59B92F59418}" srcOrd="7" destOrd="0" presId="urn:microsoft.com/office/officeart/2005/8/layout/list1"/>
    <dgm:cxn modelId="{E42A3D0F-51AA-4E00-8320-7E99AFDDE734}" type="presParOf" srcId="{FA7128B3-BDF5-4C26-A8D3-BE9C88F4A958}" destId="{D94ECD98-78E6-43F6-A731-7BE43C83DD20}" srcOrd="8" destOrd="0" presId="urn:microsoft.com/office/officeart/2005/8/layout/list1"/>
    <dgm:cxn modelId="{091568AA-B895-4FFD-8ED8-F69B11EA9429}" type="presParOf" srcId="{D94ECD98-78E6-43F6-A731-7BE43C83DD20}" destId="{10276EC6-9AE5-42A0-805A-B94C7A19DDFB}" srcOrd="0" destOrd="0" presId="urn:microsoft.com/office/officeart/2005/8/layout/list1"/>
    <dgm:cxn modelId="{D8C39548-5E99-44D9-9CB1-8C110C412ED8}" type="presParOf" srcId="{D94ECD98-78E6-43F6-A731-7BE43C83DD20}" destId="{0A874995-AB96-44F3-B80C-C5068705DAB2}" srcOrd="1" destOrd="0" presId="urn:microsoft.com/office/officeart/2005/8/layout/list1"/>
    <dgm:cxn modelId="{866E3583-6350-475E-A775-B4510F0E2824}" type="presParOf" srcId="{FA7128B3-BDF5-4C26-A8D3-BE9C88F4A958}" destId="{BB169530-8721-4C00-A90E-C60AFC35AD5A}" srcOrd="9" destOrd="0" presId="urn:microsoft.com/office/officeart/2005/8/layout/list1"/>
    <dgm:cxn modelId="{49EC7E27-856C-48E4-8E03-CA851A9638E2}" type="presParOf" srcId="{FA7128B3-BDF5-4C26-A8D3-BE9C88F4A958}" destId="{3700B336-3516-43A4-A9EF-357FD46376EB}" srcOrd="10" destOrd="0" presId="urn:microsoft.com/office/officeart/2005/8/layout/list1"/>
    <dgm:cxn modelId="{106A59B4-C009-40A2-8A0A-FBE96B9C1D31}" type="presParOf" srcId="{FA7128B3-BDF5-4C26-A8D3-BE9C88F4A958}" destId="{60764ACA-2B12-417C-8630-747A6B11CA4B}" srcOrd="11" destOrd="0" presId="urn:microsoft.com/office/officeart/2005/8/layout/list1"/>
    <dgm:cxn modelId="{737CBD65-6422-424E-BCF2-3D6441FD809B}" type="presParOf" srcId="{FA7128B3-BDF5-4C26-A8D3-BE9C88F4A958}" destId="{0B90375B-91CC-49D8-8369-FE75EAD1DEB7}" srcOrd="12" destOrd="0" presId="urn:microsoft.com/office/officeart/2005/8/layout/list1"/>
    <dgm:cxn modelId="{7F9915FE-C27A-4985-934E-EE8AB9CE02D6}" type="presParOf" srcId="{0B90375B-91CC-49D8-8369-FE75EAD1DEB7}" destId="{D3C15D0D-8F48-48C7-9976-BFA03C37E5D3}" srcOrd="0" destOrd="0" presId="urn:microsoft.com/office/officeart/2005/8/layout/list1"/>
    <dgm:cxn modelId="{7BB4CB54-6188-4BC3-9A83-A3F3799E3F84}" type="presParOf" srcId="{0B90375B-91CC-49D8-8369-FE75EAD1DEB7}" destId="{0C71177E-3636-443C-BF0B-A727FBE52CB7}" srcOrd="1" destOrd="0" presId="urn:microsoft.com/office/officeart/2005/8/layout/list1"/>
    <dgm:cxn modelId="{A1EA8F1D-7CAC-48B4-995E-41683C510D27}" type="presParOf" srcId="{FA7128B3-BDF5-4C26-A8D3-BE9C88F4A958}" destId="{507F09C9-5826-4F65-926F-A67E210A775F}" srcOrd="13" destOrd="0" presId="urn:microsoft.com/office/officeart/2005/8/layout/list1"/>
    <dgm:cxn modelId="{C24255B2-1477-4702-93E7-3E8D61FA2C5F}" type="presParOf" srcId="{FA7128B3-BDF5-4C26-A8D3-BE9C88F4A958}" destId="{A8B6FD74-1144-4FD0-A1E6-73B4B1DBA72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7FD7BD-C9F4-4B48-9702-8244596597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2A3ECD7-1623-43CD-BF50-E41EB8D39026}">
      <dgm:prSet phldrT="[Text]" phldr="0"/>
      <dgm:spPr/>
      <dgm:t>
        <a:bodyPr/>
        <a:lstStyle/>
        <a:p>
          <a:r>
            <a:rPr lang="en-GB">
              <a:latin typeface="Arial" panose="020B0604020202020204"/>
            </a:rPr>
            <a:t>Issue</a:t>
          </a:r>
          <a:endParaRPr lang="en-GB"/>
        </a:p>
      </dgm:t>
    </dgm:pt>
    <dgm:pt modelId="{6537DEC0-97C3-47F6-912F-66895513C5DE}" type="parTrans" cxnId="{F632D2DC-35D5-45AB-B3B7-E8CAC34E3DA3}">
      <dgm:prSet/>
      <dgm:spPr/>
      <dgm:t>
        <a:bodyPr/>
        <a:lstStyle/>
        <a:p>
          <a:endParaRPr lang="en-GB"/>
        </a:p>
      </dgm:t>
    </dgm:pt>
    <dgm:pt modelId="{06EC10FD-7494-4C92-BB2D-35EF3F2B12B6}" type="sibTrans" cxnId="{F632D2DC-35D5-45AB-B3B7-E8CAC34E3DA3}">
      <dgm:prSet/>
      <dgm:spPr/>
      <dgm:t>
        <a:bodyPr/>
        <a:lstStyle/>
        <a:p>
          <a:endParaRPr lang="en-GB"/>
        </a:p>
      </dgm:t>
    </dgm:pt>
    <dgm:pt modelId="{8D555E16-E593-46DE-85BD-87769A5EF0F1}">
      <dgm:prSet phldrT="[Text]" phldr="0"/>
      <dgm:spPr/>
      <dgm:t>
        <a:bodyPr/>
        <a:lstStyle/>
        <a:p>
          <a:r>
            <a:rPr lang="en-GB">
              <a:latin typeface="Arial" panose="020B0604020202020204"/>
            </a:rPr>
            <a:t>Solution</a:t>
          </a:r>
          <a:endParaRPr lang="en-GB"/>
        </a:p>
      </dgm:t>
    </dgm:pt>
    <dgm:pt modelId="{7F8DD0D0-A95B-4BF4-9501-DB1AA5416A90}" type="parTrans" cxnId="{6AFEF4D0-055A-4F78-9D66-435682CCA12D}">
      <dgm:prSet/>
      <dgm:spPr/>
      <dgm:t>
        <a:bodyPr/>
        <a:lstStyle/>
        <a:p>
          <a:endParaRPr lang="en-GB"/>
        </a:p>
      </dgm:t>
    </dgm:pt>
    <dgm:pt modelId="{5A7FB9A4-9372-438C-AE69-A36853388C75}" type="sibTrans" cxnId="{6AFEF4D0-055A-4F78-9D66-435682CCA12D}">
      <dgm:prSet/>
      <dgm:spPr/>
      <dgm:t>
        <a:bodyPr/>
        <a:lstStyle/>
        <a:p>
          <a:endParaRPr lang="en-GB"/>
        </a:p>
      </dgm:t>
    </dgm:pt>
    <dgm:pt modelId="{1DB972BC-0DAD-4E3F-92B8-7E8E952433D9}">
      <dgm:prSet phldrT="[Text]" phldr="0"/>
      <dgm:spPr/>
      <dgm:t>
        <a:bodyPr/>
        <a:lstStyle/>
        <a:p>
          <a:pPr rtl="0"/>
          <a:r>
            <a:rPr lang="en-GB"/>
            <a:t>This Change Proposal seeks to transfer responsibilities from the Delivery Body to the Settlement Body for metering aggregation, Metering Test, Metering Assessment and DSR Component Reallocation</a:t>
          </a:r>
        </a:p>
      </dgm:t>
    </dgm:pt>
    <dgm:pt modelId="{5C473FD1-5BA4-4BEF-9AED-AA93B9B1E508}" type="parTrans" cxnId="{8F88F998-EEA0-4B4D-9690-59C4226D009D}">
      <dgm:prSet/>
      <dgm:spPr/>
      <dgm:t>
        <a:bodyPr/>
        <a:lstStyle/>
        <a:p>
          <a:endParaRPr lang="en-GB"/>
        </a:p>
      </dgm:t>
    </dgm:pt>
    <dgm:pt modelId="{E5047C2A-F25E-4292-AE3B-7BAB539D3189}" type="sibTrans" cxnId="{8F88F998-EEA0-4B4D-9690-59C4226D009D}">
      <dgm:prSet/>
      <dgm:spPr/>
      <dgm:t>
        <a:bodyPr/>
        <a:lstStyle/>
        <a:p>
          <a:endParaRPr lang="en-GB"/>
        </a:p>
      </dgm:t>
    </dgm:pt>
    <dgm:pt modelId="{7EB1D2FE-2129-4227-BE58-B8035AA09BFA}">
      <dgm:prSet phldr="0"/>
      <dgm:spPr/>
      <dgm:t>
        <a:bodyPr/>
        <a:lstStyle/>
        <a:p>
          <a:pPr rtl="0"/>
          <a:r>
            <a:rPr lang="en-GB">
              <a:latin typeface="Arial" panose="020B0604020202020204"/>
            </a:rPr>
            <a:t>Impacts and Benefits</a:t>
          </a:r>
        </a:p>
      </dgm:t>
    </dgm:pt>
    <dgm:pt modelId="{3A693ACD-AEF4-4FE8-B8E3-3B393A31997A}" type="parTrans" cxnId="{AAFBDFCE-928B-4B38-9EA5-AE752BB4CF22}">
      <dgm:prSet/>
      <dgm:spPr/>
      <dgm:t>
        <a:bodyPr/>
        <a:lstStyle/>
        <a:p>
          <a:endParaRPr lang="en-US"/>
        </a:p>
      </dgm:t>
    </dgm:pt>
    <dgm:pt modelId="{FF52E858-4220-4694-9104-409EE9F46863}" type="sibTrans" cxnId="{AAFBDFCE-928B-4B38-9EA5-AE752BB4CF22}">
      <dgm:prSet/>
      <dgm:spPr/>
      <dgm:t>
        <a:bodyPr/>
        <a:lstStyle/>
        <a:p>
          <a:endParaRPr lang="en-GB"/>
        </a:p>
      </dgm:t>
    </dgm:pt>
    <dgm:pt modelId="{8734A5F5-E647-444E-98EA-11B55EE26A0D}">
      <dgm:prSet phldr="0"/>
      <dgm:spPr/>
      <dgm:t>
        <a:bodyPr/>
        <a:lstStyle/>
        <a:p>
          <a:pPr>
            <a:lnSpc>
              <a:spcPct val="100000"/>
            </a:lnSpc>
          </a:pPr>
          <a:r>
            <a:rPr lang="en-US" b="0" i="0"/>
            <a:t>In progressing the New Portal project, the EMR DB has been working closely with the CMSB to define and deliver integrated processes. The EMR DB and CMSB have identified an opportunity to make the existing Metering processes less complex to benefit end users, reducing cost and risk, where the data owner is not the data controller.</a:t>
          </a:r>
          <a:endParaRPr lang="en-GB">
            <a:latin typeface="Arial" panose="020B0604020202020204"/>
          </a:endParaRPr>
        </a:p>
      </dgm:t>
    </dgm:pt>
    <dgm:pt modelId="{7B8FC5BB-0C0D-4C92-B42B-09C7FB5FC466}" type="parTrans" cxnId="{3F8440A3-68FC-4B2F-BF79-81A1CF403193}">
      <dgm:prSet/>
      <dgm:spPr/>
      <dgm:t>
        <a:bodyPr/>
        <a:lstStyle/>
        <a:p>
          <a:endParaRPr lang="en-US"/>
        </a:p>
      </dgm:t>
    </dgm:pt>
    <dgm:pt modelId="{D6351E4C-464D-4CB0-AC63-2F85B12339E0}" type="sibTrans" cxnId="{3F8440A3-68FC-4B2F-BF79-81A1CF403193}">
      <dgm:prSet/>
      <dgm:spPr/>
      <dgm:t>
        <a:bodyPr/>
        <a:lstStyle/>
        <a:p>
          <a:endParaRPr lang="en-GB"/>
        </a:p>
      </dgm:t>
    </dgm:pt>
    <dgm:pt modelId="{99427A7F-61F1-44C5-8D63-89928C6C3455}">
      <dgm:prSet phldr="0"/>
      <dgm:spPr/>
      <dgm:t>
        <a:bodyPr/>
        <a:lstStyle/>
        <a:p>
          <a:pPr rtl="0"/>
          <a:r>
            <a:rPr lang="en-GB">
              <a:latin typeface="Arial" panose="020B0604020202020204"/>
            </a:rPr>
            <a:t>Recommendation</a:t>
          </a:r>
        </a:p>
      </dgm:t>
    </dgm:pt>
    <dgm:pt modelId="{7F14DC85-88BD-4A13-857D-4503E7EEFA93}" type="parTrans" cxnId="{1D2B6B4B-25E0-43ED-AA20-9E4CFAB2B76E}">
      <dgm:prSet/>
      <dgm:spPr/>
      <dgm:t>
        <a:bodyPr/>
        <a:lstStyle/>
        <a:p>
          <a:endParaRPr lang="en-US"/>
        </a:p>
      </dgm:t>
    </dgm:pt>
    <dgm:pt modelId="{D9A92BBF-4FBB-4C67-A769-C11B53B13A6C}" type="sibTrans" cxnId="{1D2B6B4B-25E0-43ED-AA20-9E4CFAB2B76E}">
      <dgm:prSet/>
      <dgm:spPr/>
      <dgm:t>
        <a:bodyPr/>
        <a:lstStyle/>
        <a:p>
          <a:endParaRPr lang="en-GB"/>
        </a:p>
      </dgm:t>
    </dgm:pt>
    <dgm:pt modelId="{14EF8A30-152F-4461-A983-B88DFBB0E6D7}">
      <dgm:prSet phldr="0"/>
      <dgm:spPr/>
      <dgm:t>
        <a:bodyPr/>
        <a:lstStyle/>
        <a:p>
          <a:pPr algn="l" rtl="0"/>
          <a:r>
            <a:rPr lang="en-GB"/>
            <a:t>CP373 is expected to benefit the CM Settlement Body by removing manual workarounds and data transfer interfaces, previously required for settlement; and improve the customer experience for Capacity Providers by providing clarity on Delivery Partner accountability &amp; metering process ownership.</a:t>
          </a:r>
          <a:endParaRPr lang="en-GB">
            <a:solidFill>
              <a:srgbClr val="00008B"/>
            </a:solidFill>
            <a:latin typeface="Arial" panose="020B0604020202020204"/>
          </a:endParaRPr>
        </a:p>
      </dgm:t>
    </dgm:pt>
    <dgm:pt modelId="{E3D5E44E-26EE-4F09-BA90-83F4FB7FECC1}" type="parTrans" cxnId="{A7D4B956-E547-40ED-89C2-B3204500AB08}">
      <dgm:prSet/>
      <dgm:spPr/>
      <dgm:t>
        <a:bodyPr/>
        <a:lstStyle/>
        <a:p>
          <a:endParaRPr lang="en-US"/>
        </a:p>
      </dgm:t>
    </dgm:pt>
    <dgm:pt modelId="{D936FDB9-0F0C-44FC-8FC9-1B08C173A53D}" type="sibTrans" cxnId="{A7D4B956-E547-40ED-89C2-B3204500AB08}">
      <dgm:prSet/>
      <dgm:spPr/>
      <dgm:t>
        <a:bodyPr/>
        <a:lstStyle/>
        <a:p>
          <a:endParaRPr lang="en-GB"/>
        </a:p>
      </dgm:t>
    </dgm:pt>
    <dgm:pt modelId="{105D5B2B-EB6B-4460-A5C5-74A28E0B4545}">
      <dgm:prSet phldr="0"/>
      <dgm:spPr/>
      <dgm:t>
        <a:bodyPr/>
        <a:lstStyle/>
        <a:p>
          <a:pPr rtl="0"/>
          <a:r>
            <a:rPr lang="en-GB">
              <a:hlinkClick xmlns:r="http://schemas.openxmlformats.org/officeDocument/2006/relationships" r:id="rId1"/>
            </a:rPr>
            <a:t>CP373 ‘Aggregation, Metering and DSR Component reallocation process transfer from DB to SB’</a:t>
          </a:r>
          <a:r>
            <a:rPr lang="en-GB" i="1"/>
            <a:t> </a:t>
          </a:r>
          <a:r>
            <a:rPr lang="en-GB"/>
            <a:t>was sent to Ofgem in September 2023, with the recommendation to </a:t>
          </a:r>
          <a:r>
            <a:rPr lang="en-GB" b="1"/>
            <a:t>implement</a:t>
          </a:r>
          <a:r>
            <a:rPr lang="en-GB"/>
            <a:t> this Change Proposal.</a:t>
          </a:r>
          <a:endParaRPr lang="en-GB">
            <a:latin typeface="Arial" panose="020B0604020202020204"/>
          </a:endParaRPr>
        </a:p>
      </dgm:t>
    </dgm:pt>
    <dgm:pt modelId="{5EA0EB61-B8F2-411E-8DFC-C1C274FC5B53}" type="parTrans" cxnId="{D8DC389D-714D-4986-80C6-F3AAFD487B49}">
      <dgm:prSet/>
      <dgm:spPr/>
      <dgm:t>
        <a:bodyPr/>
        <a:lstStyle/>
        <a:p>
          <a:endParaRPr lang="en-US"/>
        </a:p>
      </dgm:t>
    </dgm:pt>
    <dgm:pt modelId="{866158CD-2362-4A61-8D13-3BEBDA9981F0}" type="sibTrans" cxnId="{D8DC389D-714D-4986-80C6-F3AAFD487B49}">
      <dgm:prSet/>
      <dgm:spPr/>
      <dgm:t>
        <a:bodyPr/>
        <a:lstStyle/>
        <a:p>
          <a:endParaRPr lang="en-GB"/>
        </a:p>
      </dgm:t>
    </dgm:pt>
    <dgm:pt modelId="{632DF682-BD0D-45C4-B347-1DC863C034BE}">
      <dgm:prSet phldr="0"/>
      <dgm:spPr/>
      <dgm:t>
        <a:bodyPr/>
        <a:lstStyle/>
        <a:p>
          <a:pPr algn="l"/>
          <a:r>
            <a:rPr lang="en-US"/>
            <a:t>Metering processes to be managed by Settlement Body post Prequalification Results Day, removing metering related data from the Capacity Agreement Notice and CMR enhancement by creating a separate Metering Register to be managed and published by the CMSB </a:t>
          </a:r>
          <a:endParaRPr lang="en-GB">
            <a:solidFill>
              <a:srgbClr val="00008B"/>
            </a:solidFill>
            <a:latin typeface="Arial" panose="020B0604020202020204"/>
          </a:endParaRPr>
        </a:p>
      </dgm:t>
    </dgm:pt>
    <dgm:pt modelId="{C9093878-0885-42B1-B9A6-1024E7F14E04}" type="parTrans" cxnId="{B999A4C4-5C4A-443F-BE7E-BED44ACF5342}">
      <dgm:prSet/>
      <dgm:spPr/>
      <dgm:t>
        <a:bodyPr/>
        <a:lstStyle/>
        <a:p>
          <a:endParaRPr lang="en-US"/>
        </a:p>
      </dgm:t>
    </dgm:pt>
    <dgm:pt modelId="{19D8F787-86A2-4463-824A-7E341026E367}" type="sibTrans" cxnId="{B999A4C4-5C4A-443F-BE7E-BED44ACF5342}">
      <dgm:prSet/>
      <dgm:spPr/>
      <dgm:t>
        <a:bodyPr/>
        <a:lstStyle/>
        <a:p>
          <a:endParaRPr lang="en-US"/>
        </a:p>
      </dgm:t>
    </dgm:pt>
    <dgm:pt modelId="{3751347F-0B01-4AE8-B1CE-82C6585C2D10}">
      <dgm:prSet/>
      <dgm:spPr/>
      <dgm:t>
        <a:bodyPr/>
        <a:lstStyle/>
        <a:p>
          <a:r>
            <a:rPr lang="en-US"/>
            <a:t>DSR Component Reallocation requests issued to and validated by the CMSB to enable metering validation in line with Rule obligations</a:t>
          </a:r>
        </a:p>
      </dgm:t>
    </dgm:pt>
    <dgm:pt modelId="{E71D7B37-8E38-426A-A25C-AB300C255039}" type="parTrans" cxnId="{8037CDAF-D108-4CE6-B28F-54DF1CF4F92D}">
      <dgm:prSet/>
      <dgm:spPr/>
      <dgm:t>
        <a:bodyPr/>
        <a:lstStyle/>
        <a:p>
          <a:endParaRPr lang="en-US"/>
        </a:p>
      </dgm:t>
    </dgm:pt>
    <dgm:pt modelId="{7058D636-876E-44E6-BE73-928EAFBA5042}" type="sibTrans" cxnId="{8037CDAF-D108-4CE6-B28F-54DF1CF4F92D}">
      <dgm:prSet/>
      <dgm:spPr/>
      <dgm:t>
        <a:bodyPr/>
        <a:lstStyle/>
        <a:p>
          <a:endParaRPr lang="en-US"/>
        </a:p>
      </dgm:t>
    </dgm:pt>
    <dgm:pt modelId="{FA7128B3-BDF5-4C26-A8D3-BE9C88F4A958}" type="pres">
      <dgm:prSet presAssocID="{8C7FD7BD-C9F4-4B48-9702-82445965975F}" presName="linear" presStyleCnt="0">
        <dgm:presLayoutVars>
          <dgm:dir/>
          <dgm:animLvl val="lvl"/>
          <dgm:resizeHandles val="exact"/>
        </dgm:presLayoutVars>
      </dgm:prSet>
      <dgm:spPr/>
      <dgm:t>
        <a:bodyPr/>
        <a:lstStyle/>
        <a:p>
          <a:endParaRPr lang="en-US"/>
        </a:p>
      </dgm:t>
    </dgm:pt>
    <dgm:pt modelId="{FD10D68C-67AF-43EE-886A-8ADA5DC234FB}" type="pres">
      <dgm:prSet presAssocID="{72A3ECD7-1623-43CD-BF50-E41EB8D39026}" presName="parentLin" presStyleCnt="0"/>
      <dgm:spPr/>
    </dgm:pt>
    <dgm:pt modelId="{557B5A30-3586-4E9B-9601-7DE9EA8D48DE}" type="pres">
      <dgm:prSet presAssocID="{72A3ECD7-1623-43CD-BF50-E41EB8D39026}" presName="parentLeftMargin" presStyleLbl="node1" presStyleIdx="0" presStyleCnt="4"/>
      <dgm:spPr/>
      <dgm:t>
        <a:bodyPr/>
        <a:lstStyle/>
        <a:p>
          <a:endParaRPr lang="en-US"/>
        </a:p>
      </dgm:t>
    </dgm:pt>
    <dgm:pt modelId="{1E0BB702-FEB3-4294-B40F-6BB9E0737BAA}" type="pres">
      <dgm:prSet presAssocID="{72A3ECD7-1623-43CD-BF50-E41EB8D39026}" presName="parentText" presStyleLbl="node1" presStyleIdx="0" presStyleCnt="4">
        <dgm:presLayoutVars>
          <dgm:chMax val="0"/>
          <dgm:bulletEnabled val="1"/>
        </dgm:presLayoutVars>
      </dgm:prSet>
      <dgm:spPr/>
      <dgm:t>
        <a:bodyPr/>
        <a:lstStyle/>
        <a:p>
          <a:endParaRPr lang="en-US"/>
        </a:p>
      </dgm:t>
    </dgm:pt>
    <dgm:pt modelId="{6436D373-1B80-463F-B95E-EAA3625FBBD7}" type="pres">
      <dgm:prSet presAssocID="{72A3ECD7-1623-43CD-BF50-E41EB8D39026}" presName="negativeSpace" presStyleCnt="0"/>
      <dgm:spPr/>
    </dgm:pt>
    <dgm:pt modelId="{FB6185F5-5142-4E52-803B-837C0836213C}" type="pres">
      <dgm:prSet presAssocID="{72A3ECD7-1623-43CD-BF50-E41EB8D39026}" presName="childText" presStyleLbl="conFgAcc1" presStyleIdx="0" presStyleCnt="4">
        <dgm:presLayoutVars>
          <dgm:bulletEnabled val="1"/>
        </dgm:presLayoutVars>
      </dgm:prSet>
      <dgm:spPr/>
      <dgm:t>
        <a:bodyPr/>
        <a:lstStyle/>
        <a:p>
          <a:endParaRPr lang="en-US"/>
        </a:p>
      </dgm:t>
    </dgm:pt>
    <dgm:pt modelId="{4A86ED6B-66AB-4B4F-B0D3-E0A042075A2F}" type="pres">
      <dgm:prSet presAssocID="{06EC10FD-7494-4C92-BB2D-35EF3F2B12B6}" presName="spaceBetweenRectangles" presStyleCnt="0"/>
      <dgm:spPr/>
    </dgm:pt>
    <dgm:pt modelId="{DC701CCA-58AD-4DB6-877B-5A9E0B911ED2}" type="pres">
      <dgm:prSet presAssocID="{8D555E16-E593-46DE-85BD-87769A5EF0F1}" presName="parentLin" presStyleCnt="0"/>
      <dgm:spPr/>
    </dgm:pt>
    <dgm:pt modelId="{F592630F-1A1D-47FD-9E23-23A61F938756}" type="pres">
      <dgm:prSet presAssocID="{8D555E16-E593-46DE-85BD-87769A5EF0F1}" presName="parentLeftMargin" presStyleLbl="node1" presStyleIdx="0" presStyleCnt="4"/>
      <dgm:spPr/>
      <dgm:t>
        <a:bodyPr/>
        <a:lstStyle/>
        <a:p>
          <a:endParaRPr lang="en-US"/>
        </a:p>
      </dgm:t>
    </dgm:pt>
    <dgm:pt modelId="{065A069D-8B75-4BA2-8EAA-BFB07A5E3DD4}" type="pres">
      <dgm:prSet presAssocID="{8D555E16-E593-46DE-85BD-87769A5EF0F1}" presName="parentText" presStyleLbl="node1" presStyleIdx="1" presStyleCnt="4">
        <dgm:presLayoutVars>
          <dgm:chMax val="0"/>
          <dgm:bulletEnabled val="1"/>
        </dgm:presLayoutVars>
      </dgm:prSet>
      <dgm:spPr/>
      <dgm:t>
        <a:bodyPr/>
        <a:lstStyle/>
        <a:p>
          <a:endParaRPr lang="en-US"/>
        </a:p>
      </dgm:t>
    </dgm:pt>
    <dgm:pt modelId="{D070C8BA-5883-4437-BAA8-C5D8E252B894}" type="pres">
      <dgm:prSet presAssocID="{8D555E16-E593-46DE-85BD-87769A5EF0F1}" presName="negativeSpace" presStyleCnt="0"/>
      <dgm:spPr/>
    </dgm:pt>
    <dgm:pt modelId="{BFD54D56-5F66-4E55-A014-F5CA5B623F8C}" type="pres">
      <dgm:prSet presAssocID="{8D555E16-E593-46DE-85BD-87769A5EF0F1}" presName="childText" presStyleLbl="conFgAcc1" presStyleIdx="1" presStyleCnt="4">
        <dgm:presLayoutVars>
          <dgm:bulletEnabled val="1"/>
        </dgm:presLayoutVars>
      </dgm:prSet>
      <dgm:spPr/>
      <dgm:t>
        <a:bodyPr/>
        <a:lstStyle/>
        <a:p>
          <a:endParaRPr lang="en-US"/>
        </a:p>
      </dgm:t>
    </dgm:pt>
    <dgm:pt modelId="{C7B83290-A5F9-41EB-BF6F-A59B92F59418}" type="pres">
      <dgm:prSet presAssocID="{5A7FB9A4-9372-438C-AE69-A36853388C75}" presName="spaceBetweenRectangles" presStyleCnt="0"/>
      <dgm:spPr/>
    </dgm:pt>
    <dgm:pt modelId="{D94ECD98-78E6-43F6-A731-7BE43C83DD20}" type="pres">
      <dgm:prSet presAssocID="{7EB1D2FE-2129-4227-BE58-B8035AA09BFA}" presName="parentLin" presStyleCnt="0"/>
      <dgm:spPr/>
    </dgm:pt>
    <dgm:pt modelId="{10276EC6-9AE5-42A0-805A-B94C7A19DDFB}" type="pres">
      <dgm:prSet presAssocID="{7EB1D2FE-2129-4227-BE58-B8035AA09BFA}" presName="parentLeftMargin" presStyleLbl="node1" presStyleIdx="1" presStyleCnt="4"/>
      <dgm:spPr/>
      <dgm:t>
        <a:bodyPr/>
        <a:lstStyle/>
        <a:p>
          <a:endParaRPr lang="en-US"/>
        </a:p>
      </dgm:t>
    </dgm:pt>
    <dgm:pt modelId="{0A874995-AB96-44F3-B80C-C5068705DAB2}" type="pres">
      <dgm:prSet presAssocID="{7EB1D2FE-2129-4227-BE58-B8035AA09BFA}" presName="parentText" presStyleLbl="node1" presStyleIdx="2" presStyleCnt="4">
        <dgm:presLayoutVars>
          <dgm:chMax val="0"/>
          <dgm:bulletEnabled val="1"/>
        </dgm:presLayoutVars>
      </dgm:prSet>
      <dgm:spPr/>
      <dgm:t>
        <a:bodyPr/>
        <a:lstStyle/>
        <a:p>
          <a:endParaRPr lang="en-US"/>
        </a:p>
      </dgm:t>
    </dgm:pt>
    <dgm:pt modelId="{BB169530-8721-4C00-A90E-C60AFC35AD5A}" type="pres">
      <dgm:prSet presAssocID="{7EB1D2FE-2129-4227-BE58-B8035AA09BFA}" presName="negativeSpace" presStyleCnt="0"/>
      <dgm:spPr/>
    </dgm:pt>
    <dgm:pt modelId="{3700B336-3516-43A4-A9EF-357FD46376EB}" type="pres">
      <dgm:prSet presAssocID="{7EB1D2FE-2129-4227-BE58-B8035AA09BFA}" presName="childText" presStyleLbl="conFgAcc1" presStyleIdx="2" presStyleCnt="4">
        <dgm:presLayoutVars>
          <dgm:bulletEnabled val="1"/>
        </dgm:presLayoutVars>
      </dgm:prSet>
      <dgm:spPr/>
      <dgm:t>
        <a:bodyPr/>
        <a:lstStyle/>
        <a:p>
          <a:endParaRPr lang="en-US"/>
        </a:p>
      </dgm:t>
    </dgm:pt>
    <dgm:pt modelId="{60764ACA-2B12-417C-8630-747A6B11CA4B}" type="pres">
      <dgm:prSet presAssocID="{FF52E858-4220-4694-9104-409EE9F46863}" presName="spaceBetweenRectangles" presStyleCnt="0"/>
      <dgm:spPr/>
    </dgm:pt>
    <dgm:pt modelId="{0B90375B-91CC-49D8-8369-FE75EAD1DEB7}" type="pres">
      <dgm:prSet presAssocID="{99427A7F-61F1-44C5-8D63-89928C6C3455}" presName="parentLin" presStyleCnt="0"/>
      <dgm:spPr/>
    </dgm:pt>
    <dgm:pt modelId="{D3C15D0D-8F48-48C7-9976-BFA03C37E5D3}" type="pres">
      <dgm:prSet presAssocID="{99427A7F-61F1-44C5-8D63-89928C6C3455}" presName="parentLeftMargin" presStyleLbl="node1" presStyleIdx="2" presStyleCnt="4"/>
      <dgm:spPr/>
      <dgm:t>
        <a:bodyPr/>
        <a:lstStyle/>
        <a:p>
          <a:endParaRPr lang="en-US"/>
        </a:p>
      </dgm:t>
    </dgm:pt>
    <dgm:pt modelId="{0C71177E-3636-443C-BF0B-A727FBE52CB7}" type="pres">
      <dgm:prSet presAssocID="{99427A7F-61F1-44C5-8D63-89928C6C3455}" presName="parentText" presStyleLbl="node1" presStyleIdx="3" presStyleCnt="4">
        <dgm:presLayoutVars>
          <dgm:chMax val="0"/>
          <dgm:bulletEnabled val="1"/>
        </dgm:presLayoutVars>
      </dgm:prSet>
      <dgm:spPr/>
      <dgm:t>
        <a:bodyPr/>
        <a:lstStyle/>
        <a:p>
          <a:endParaRPr lang="en-US"/>
        </a:p>
      </dgm:t>
    </dgm:pt>
    <dgm:pt modelId="{507F09C9-5826-4F65-926F-A67E210A775F}" type="pres">
      <dgm:prSet presAssocID="{99427A7F-61F1-44C5-8D63-89928C6C3455}" presName="negativeSpace" presStyleCnt="0"/>
      <dgm:spPr/>
    </dgm:pt>
    <dgm:pt modelId="{A8B6FD74-1144-4FD0-A1E6-73B4B1DBA72C}" type="pres">
      <dgm:prSet presAssocID="{99427A7F-61F1-44C5-8D63-89928C6C3455}" presName="childText" presStyleLbl="conFgAcc1" presStyleIdx="3" presStyleCnt="4">
        <dgm:presLayoutVars>
          <dgm:bulletEnabled val="1"/>
        </dgm:presLayoutVars>
      </dgm:prSet>
      <dgm:spPr/>
      <dgm:t>
        <a:bodyPr/>
        <a:lstStyle/>
        <a:p>
          <a:endParaRPr lang="en-US"/>
        </a:p>
      </dgm:t>
    </dgm:pt>
  </dgm:ptLst>
  <dgm:cxnLst>
    <dgm:cxn modelId="{E935E07E-A180-4E04-A607-329B0F7D2711}" type="presOf" srcId="{72A3ECD7-1623-43CD-BF50-E41EB8D39026}" destId="{1E0BB702-FEB3-4294-B40F-6BB9E0737BAA}" srcOrd="1" destOrd="0" presId="urn:microsoft.com/office/officeart/2005/8/layout/list1"/>
    <dgm:cxn modelId="{85D96474-C11A-46B2-B425-D91C25F37426}" type="presOf" srcId="{8734A5F5-E647-444E-98EA-11B55EE26A0D}" destId="{FB6185F5-5142-4E52-803B-837C0836213C}" srcOrd="0" destOrd="0" presId="urn:microsoft.com/office/officeart/2005/8/layout/list1"/>
    <dgm:cxn modelId="{6AFEF4D0-055A-4F78-9D66-435682CCA12D}" srcId="{8C7FD7BD-C9F4-4B48-9702-82445965975F}" destId="{8D555E16-E593-46DE-85BD-87769A5EF0F1}" srcOrd="1" destOrd="0" parTransId="{7F8DD0D0-A95B-4BF4-9501-DB1AA5416A90}" sibTransId="{5A7FB9A4-9372-438C-AE69-A36853388C75}"/>
    <dgm:cxn modelId="{3F8440A3-68FC-4B2F-BF79-81A1CF403193}" srcId="{72A3ECD7-1623-43CD-BF50-E41EB8D39026}" destId="{8734A5F5-E647-444E-98EA-11B55EE26A0D}" srcOrd="0" destOrd="0" parTransId="{7B8FC5BB-0C0D-4C92-B42B-09C7FB5FC466}" sibTransId="{D6351E4C-464D-4CB0-AC63-2F85B12339E0}"/>
    <dgm:cxn modelId="{6E3DEC36-AF71-4A7C-8F55-1DA90C304676}" type="presOf" srcId="{7EB1D2FE-2129-4227-BE58-B8035AA09BFA}" destId="{10276EC6-9AE5-42A0-805A-B94C7A19DDFB}" srcOrd="0" destOrd="0" presId="urn:microsoft.com/office/officeart/2005/8/layout/list1"/>
    <dgm:cxn modelId="{6749E702-0199-4649-A868-CCF914002C81}" type="presOf" srcId="{72A3ECD7-1623-43CD-BF50-E41EB8D39026}" destId="{557B5A30-3586-4E9B-9601-7DE9EA8D48DE}" srcOrd="0" destOrd="0" presId="urn:microsoft.com/office/officeart/2005/8/layout/list1"/>
    <dgm:cxn modelId="{53AE5527-49D7-4D2B-AEFF-BE7AF076EF90}" type="presOf" srcId="{8D555E16-E593-46DE-85BD-87769A5EF0F1}" destId="{F592630F-1A1D-47FD-9E23-23A61F938756}" srcOrd="0" destOrd="0" presId="urn:microsoft.com/office/officeart/2005/8/layout/list1"/>
    <dgm:cxn modelId="{D9C01BFC-2B30-4C97-9C99-FC2B188694D9}" type="presOf" srcId="{99427A7F-61F1-44C5-8D63-89928C6C3455}" destId="{0C71177E-3636-443C-BF0B-A727FBE52CB7}" srcOrd="1" destOrd="0" presId="urn:microsoft.com/office/officeart/2005/8/layout/list1"/>
    <dgm:cxn modelId="{32857926-3513-426F-BDEE-70FD5FC15C31}" type="presOf" srcId="{1DB972BC-0DAD-4E3F-92B8-7E8E952433D9}" destId="{BFD54D56-5F66-4E55-A014-F5CA5B623F8C}" srcOrd="0" destOrd="0" presId="urn:microsoft.com/office/officeart/2005/8/layout/list1"/>
    <dgm:cxn modelId="{98A294BD-B2A7-49FE-979C-E04D1D14D694}" type="presOf" srcId="{99427A7F-61F1-44C5-8D63-89928C6C3455}" destId="{D3C15D0D-8F48-48C7-9976-BFA03C37E5D3}" srcOrd="0" destOrd="0" presId="urn:microsoft.com/office/officeart/2005/8/layout/list1"/>
    <dgm:cxn modelId="{F632D2DC-35D5-45AB-B3B7-E8CAC34E3DA3}" srcId="{8C7FD7BD-C9F4-4B48-9702-82445965975F}" destId="{72A3ECD7-1623-43CD-BF50-E41EB8D39026}" srcOrd="0" destOrd="0" parTransId="{6537DEC0-97C3-47F6-912F-66895513C5DE}" sibTransId="{06EC10FD-7494-4C92-BB2D-35EF3F2B12B6}"/>
    <dgm:cxn modelId="{1D2B6B4B-25E0-43ED-AA20-9E4CFAB2B76E}" srcId="{8C7FD7BD-C9F4-4B48-9702-82445965975F}" destId="{99427A7F-61F1-44C5-8D63-89928C6C3455}" srcOrd="3" destOrd="0" parTransId="{7F14DC85-88BD-4A13-857D-4503E7EEFA93}" sibTransId="{D9A92BBF-4FBB-4C67-A769-C11B53B13A6C}"/>
    <dgm:cxn modelId="{AAFBDFCE-928B-4B38-9EA5-AE752BB4CF22}" srcId="{8C7FD7BD-C9F4-4B48-9702-82445965975F}" destId="{7EB1D2FE-2129-4227-BE58-B8035AA09BFA}" srcOrd="2" destOrd="0" parTransId="{3A693ACD-AEF4-4FE8-B8E3-3B393A31997A}" sibTransId="{FF52E858-4220-4694-9104-409EE9F46863}"/>
    <dgm:cxn modelId="{386CD6B3-2F69-4214-BD59-EDE1E49A7997}" type="presOf" srcId="{3751347F-0B01-4AE8-B1CE-82C6585C2D10}" destId="{3700B336-3516-43A4-A9EF-357FD46376EB}" srcOrd="0" destOrd="2" presId="urn:microsoft.com/office/officeart/2005/8/layout/list1"/>
    <dgm:cxn modelId="{8F88F998-EEA0-4B4D-9690-59C4226D009D}" srcId="{8D555E16-E593-46DE-85BD-87769A5EF0F1}" destId="{1DB972BC-0DAD-4E3F-92B8-7E8E952433D9}" srcOrd="0" destOrd="0" parTransId="{5C473FD1-5BA4-4BEF-9AED-AA93B9B1E508}" sibTransId="{E5047C2A-F25E-4292-AE3B-7BAB539D3189}"/>
    <dgm:cxn modelId="{8037CDAF-D108-4CE6-B28F-54DF1CF4F92D}" srcId="{7EB1D2FE-2129-4227-BE58-B8035AA09BFA}" destId="{3751347F-0B01-4AE8-B1CE-82C6585C2D10}" srcOrd="2" destOrd="0" parTransId="{E71D7B37-8E38-426A-A25C-AB300C255039}" sibTransId="{7058D636-876E-44E6-BE73-928EAFBA5042}"/>
    <dgm:cxn modelId="{A7D4B956-E547-40ED-89C2-B3204500AB08}" srcId="{7EB1D2FE-2129-4227-BE58-B8035AA09BFA}" destId="{14EF8A30-152F-4461-A983-B88DFBB0E6D7}" srcOrd="0" destOrd="0" parTransId="{E3D5E44E-26EE-4F09-BA90-83F4FB7FECC1}" sibTransId="{D936FDB9-0F0C-44FC-8FC9-1B08C173A53D}"/>
    <dgm:cxn modelId="{B999A4C4-5C4A-443F-BE7E-BED44ACF5342}" srcId="{7EB1D2FE-2129-4227-BE58-B8035AA09BFA}" destId="{632DF682-BD0D-45C4-B347-1DC863C034BE}" srcOrd="1" destOrd="0" parTransId="{C9093878-0885-42B1-B9A6-1024E7F14E04}" sibTransId="{19D8F787-86A2-4463-824A-7E341026E367}"/>
    <dgm:cxn modelId="{B4D7A8CD-80DA-4C1A-970E-675B6193DE00}" type="presOf" srcId="{14EF8A30-152F-4461-A983-B88DFBB0E6D7}" destId="{3700B336-3516-43A4-A9EF-357FD46376EB}" srcOrd="0" destOrd="0" presId="urn:microsoft.com/office/officeart/2005/8/layout/list1"/>
    <dgm:cxn modelId="{2A329BAF-FC1A-4DFC-A90C-3D33CA29CF2C}" type="presOf" srcId="{8D555E16-E593-46DE-85BD-87769A5EF0F1}" destId="{065A069D-8B75-4BA2-8EAA-BFB07A5E3DD4}" srcOrd="1" destOrd="0" presId="urn:microsoft.com/office/officeart/2005/8/layout/list1"/>
    <dgm:cxn modelId="{1DF2FCE7-8983-4C5C-A06F-11091533534C}" type="presOf" srcId="{105D5B2B-EB6B-4460-A5C5-74A28E0B4545}" destId="{A8B6FD74-1144-4FD0-A1E6-73B4B1DBA72C}" srcOrd="0" destOrd="0" presId="urn:microsoft.com/office/officeart/2005/8/layout/list1"/>
    <dgm:cxn modelId="{C9D18295-9DC8-444C-8D9D-3276E825C333}" type="presOf" srcId="{7EB1D2FE-2129-4227-BE58-B8035AA09BFA}" destId="{0A874995-AB96-44F3-B80C-C5068705DAB2}" srcOrd="1" destOrd="0" presId="urn:microsoft.com/office/officeart/2005/8/layout/list1"/>
    <dgm:cxn modelId="{D8DC389D-714D-4986-80C6-F3AAFD487B49}" srcId="{99427A7F-61F1-44C5-8D63-89928C6C3455}" destId="{105D5B2B-EB6B-4460-A5C5-74A28E0B4545}" srcOrd="0" destOrd="0" parTransId="{5EA0EB61-B8F2-411E-8DFC-C1C274FC5B53}" sibTransId="{866158CD-2362-4A61-8D13-3BEBDA9981F0}"/>
    <dgm:cxn modelId="{AB362C12-EC76-4F57-A9A7-DE735B7190D4}" type="presOf" srcId="{8C7FD7BD-C9F4-4B48-9702-82445965975F}" destId="{FA7128B3-BDF5-4C26-A8D3-BE9C88F4A958}" srcOrd="0" destOrd="0" presId="urn:microsoft.com/office/officeart/2005/8/layout/list1"/>
    <dgm:cxn modelId="{6EF4EFDA-07B8-4C73-B686-6EB3EA0464A3}" type="presOf" srcId="{632DF682-BD0D-45C4-B347-1DC863C034BE}" destId="{3700B336-3516-43A4-A9EF-357FD46376EB}" srcOrd="0" destOrd="1" presId="urn:microsoft.com/office/officeart/2005/8/layout/list1"/>
    <dgm:cxn modelId="{B1292CB1-EA83-4035-9EDE-7E8654536829}" type="presParOf" srcId="{FA7128B3-BDF5-4C26-A8D3-BE9C88F4A958}" destId="{FD10D68C-67AF-43EE-886A-8ADA5DC234FB}" srcOrd="0" destOrd="0" presId="urn:microsoft.com/office/officeart/2005/8/layout/list1"/>
    <dgm:cxn modelId="{FD22E8B5-81EE-49B6-A896-26F879EBBA8C}" type="presParOf" srcId="{FD10D68C-67AF-43EE-886A-8ADA5DC234FB}" destId="{557B5A30-3586-4E9B-9601-7DE9EA8D48DE}" srcOrd="0" destOrd="0" presId="urn:microsoft.com/office/officeart/2005/8/layout/list1"/>
    <dgm:cxn modelId="{B7FBCE7E-3B5D-4FC2-B0A2-DD24008314F0}" type="presParOf" srcId="{FD10D68C-67AF-43EE-886A-8ADA5DC234FB}" destId="{1E0BB702-FEB3-4294-B40F-6BB9E0737BAA}" srcOrd="1" destOrd="0" presId="urn:microsoft.com/office/officeart/2005/8/layout/list1"/>
    <dgm:cxn modelId="{DF02F2B1-FE71-4CB8-9FE6-CDE57554205B}" type="presParOf" srcId="{FA7128B3-BDF5-4C26-A8D3-BE9C88F4A958}" destId="{6436D373-1B80-463F-B95E-EAA3625FBBD7}" srcOrd="1" destOrd="0" presId="urn:microsoft.com/office/officeart/2005/8/layout/list1"/>
    <dgm:cxn modelId="{25CB9E25-3F96-482E-8E3A-6317CF363CF1}" type="presParOf" srcId="{FA7128B3-BDF5-4C26-A8D3-BE9C88F4A958}" destId="{FB6185F5-5142-4E52-803B-837C0836213C}" srcOrd="2" destOrd="0" presId="urn:microsoft.com/office/officeart/2005/8/layout/list1"/>
    <dgm:cxn modelId="{64DEB190-DDD6-4ECD-B7E2-17EF19520B05}" type="presParOf" srcId="{FA7128B3-BDF5-4C26-A8D3-BE9C88F4A958}" destId="{4A86ED6B-66AB-4B4F-B0D3-E0A042075A2F}" srcOrd="3" destOrd="0" presId="urn:microsoft.com/office/officeart/2005/8/layout/list1"/>
    <dgm:cxn modelId="{97D05967-D34B-4C02-9FBE-4A521FD1BA95}" type="presParOf" srcId="{FA7128B3-BDF5-4C26-A8D3-BE9C88F4A958}" destId="{DC701CCA-58AD-4DB6-877B-5A9E0B911ED2}" srcOrd="4" destOrd="0" presId="urn:microsoft.com/office/officeart/2005/8/layout/list1"/>
    <dgm:cxn modelId="{5161989A-E99C-49EE-8095-0200FB3B0830}" type="presParOf" srcId="{DC701CCA-58AD-4DB6-877B-5A9E0B911ED2}" destId="{F592630F-1A1D-47FD-9E23-23A61F938756}" srcOrd="0" destOrd="0" presId="urn:microsoft.com/office/officeart/2005/8/layout/list1"/>
    <dgm:cxn modelId="{29092148-F964-4861-A81C-DA22DBCC7A80}" type="presParOf" srcId="{DC701CCA-58AD-4DB6-877B-5A9E0B911ED2}" destId="{065A069D-8B75-4BA2-8EAA-BFB07A5E3DD4}" srcOrd="1" destOrd="0" presId="urn:microsoft.com/office/officeart/2005/8/layout/list1"/>
    <dgm:cxn modelId="{BFA0D505-3F91-4BA8-91C0-9C234640B168}" type="presParOf" srcId="{FA7128B3-BDF5-4C26-A8D3-BE9C88F4A958}" destId="{D070C8BA-5883-4437-BAA8-C5D8E252B894}" srcOrd="5" destOrd="0" presId="urn:microsoft.com/office/officeart/2005/8/layout/list1"/>
    <dgm:cxn modelId="{8641F61D-0373-49A5-80F8-985926BC4174}" type="presParOf" srcId="{FA7128B3-BDF5-4C26-A8D3-BE9C88F4A958}" destId="{BFD54D56-5F66-4E55-A014-F5CA5B623F8C}" srcOrd="6" destOrd="0" presId="urn:microsoft.com/office/officeart/2005/8/layout/list1"/>
    <dgm:cxn modelId="{B69C8921-5907-4837-B6F0-D60DA9212DAD}" type="presParOf" srcId="{FA7128B3-BDF5-4C26-A8D3-BE9C88F4A958}" destId="{C7B83290-A5F9-41EB-BF6F-A59B92F59418}" srcOrd="7" destOrd="0" presId="urn:microsoft.com/office/officeart/2005/8/layout/list1"/>
    <dgm:cxn modelId="{E42A3D0F-51AA-4E00-8320-7E99AFDDE734}" type="presParOf" srcId="{FA7128B3-BDF5-4C26-A8D3-BE9C88F4A958}" destId="{D94ECD98-78E6-43F6-A731-7BE43C83DD20}" srcOrd="8" destOrd="0" presId="urn:microsoft.com/office/officeart/2005/8/layout/list1"/>
    <dgm:cxn modelId="{091568AA-B895-4FFD-8ED8-F69B11EA9429}" type="presParOf" srcId="{D94ECD98-78E6-43F6-A731-7BE43C83DD20}" destId="{10276EC6-9AE5-42A0-805A-B94C7A19DDFB}" srcOrd="0" destOrd="0" presId="urn:microsoft.com/office/officeart/2005/8/layout/list1"/>
    <dgm:cxn modelId="{D8C39548-5E99-44D9-9CB1-8C110C412ED8}" type="presParOf" srcId="{D94ECD98-78E6-43F6-A731-7BE43C83DD20}" destId="{0A874995-AB96-44F3-B80C-C5068705DAB2}" srcOrd="1" destOrd="0" presId="urn:microsoft.com/office/officeart/2005/8/layout/list1"/>
    <dgm:cxn modelId="{866E3583-6350-475E-A775-B4510F0E2824}" type="presParOf" srcId="{FA7128B3-BDF5-4C26-A8D3-BE9C88F4A958}" destId="{BB169530-8721-4C00-A90E-C60AFC35AD5A}" srcOrd="9" destOrd="0" presId="urn:microsoft.com/office/officeart/2005/8/layout/list1"/>
    <dgm:cxn modelId="{49EC7E27-856C-48E4-8E03-CA851A9638E2}" type="presParOf" srcId="{FA7128B3-BDF5-4C26-A8D3-BE9C88F4A958}" destId="{3700B336-3516-43A4-A9EF-357FD46376EB}" srcOrd="10" destOrd="0" presId="urn:microsoft.com/office/officeart/2005/8/layout/list1"/>
    <dgm:cxn modelId="{106A59B4-C009-40A2-8A0A-FBE96B9C1D31}" type="presParOf" srcId="{FA7128B3-BDF5-4C26-A8D3-BE9C88F4A958}" destId="{60764ACA-2B12-417C-8630-747A6B11CA4B}" srcOrd="11" destOrd="0" presId="urn:microsoft.com/office/officeart/2005/8/layout/list1"/>
    <dgm:cxn modelId="{737CBD65-6422-424E-BCF2-3D6441FD809B}" type="presParOf" srcId="{FA7128B3-BDF5-4C26-A8D3-BE9C88F4A958}" destId="{0B90375B-91CC-49D8-8369-FE75EAD1DEB7}" srcOrd="12" destOrd="0" presId="urn:microsoft.com/office/officeart/2005/8/layout/list1"/>
    <dgm:cxn modelId="{7F9915FE-C27A-4985-934E-EE8AB9CE02D6}" type="presParOf" srcId="{0B90375B-91CC-49D8-8369-FE75EAD1DEB7}" destId="{D3C15D0D-8F48-48C7-9976-BFA03C37E5D3}" srcOrd="0" destOrd="0" presId="urn:microsoft.com/office/officeart/2005/8/layout/list1"/>
    <dgm:cxn modelId="{7BB4CB54-6188-4BC3-9A83-A3F3799E3F84}" type="presParOf" srcId="{0B90375B-91CC-49D8-8369-FE75EAD1DEB7}" destId="{0C71177E-3636-443C-BF0B-A727FBE52CB7}" srcOrd="1" destOrd="0" presId="urn:microsoft.com/office/officeart/2005/8/layout/list1"/>
    <dgm:cxn modelId="{A1EA8F1D-7CAC-48B4-995E-41683C510D27}" type="presParOf" srcId="{FA7128B3-BDF5-4C26-A8D3-BE9C88F4A958}" destId="{507F09C9-5826-4F65-926F-A67E210A775F}" srcOrd="13" destOrd="0" presId="urn:microsoft.com/office/officeart/2005/8/layout/list1"/>
    <dgm:cxn modelId="{C24255B2-1477-4702-93E7-3E8D61FA2C5F}" type="presParOf" srcId="{FA7128B3-BDF5-4C26-A8D3-BE9C88F4A958}" destId="{A8B6FD74-1144-4FD0-A1E6-73B4B1DBA72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7F5341-42CC-4C00-B188-C36095A791A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A0D3A14-9DE0-4B4E-918E-A3F2A0E80654}">
      <dgm:prSet/>
      <dgm:spPr/>
      <dgm:t>
        <a:bodyPr/>
        <a:lstStyle/>
        <a:p>
          <a:pPr rtl="0">
            <a:lnSpc>
              <a:spcPct val="100000"/>
            </a:lnSpc>
          </a:pPr>
          <a:r>
            <a:rPr lang="en-US">
              <a:solidFill>
                <a:srgbClr val="00008B"/>
              </a:solidFill>
              <a:latin typeface="Arial" panose="020B0604020202020204"/>
            </a:rPr>
            <a:t>5 Change</a:t>
          </a:r>
          <a:r>
            <a:rPr lang="en-US">
              <a:solidFill>
                <a:srgbClr val="00008B"/>
              </a:solidFill>
            </a:rPr>
            <a:t> Proposals </a:t>
          </a:r>
          <a:r>
            <a:rPr lang="en-US">
              <a:solidFill>
                <a:srgbClr val="00008B"/>
              </a:solidFill>
              <a:latin typeface="Arial" panose="020B0604020202020204"/>
            </a:rPr>
            <a:t>expected to be part of </a:t>
          </a:r>
          <a:r>
            <a:rPr lang="en-US">
              <a:solidFill>
                <a:srgbClr val="00008B"/>
              </a:solidFill>
            </a:rPr>
            <a:t>Spring </a:t>
          </a:r>
          <a:r>
            <a:rPr lang="en-US">
              <a:solidFill>
                <a:srgbClr val="00008B"/>
              </a:solidFill>
              <a:latin typeface="Arial" panose="020B0604020202020204"/>
            </a:rPr>
            <a:t>2024 Consultation:</a:t>
          </a:r>
          <a:endParaRPr lang="en-US">
            <a:solidFill>
              <a:srgbClr val="000000"/>
            </a:solidFill>
            <a:latin typeface="Arial" panose="020B0604020202020204"/>
          </a:endParaRPr>
        </a:p>
      </dgm:t>
    </dgm:pt>
    <dgm:pt modelId="{E591AF1F-290A-499C-A207-A2FAAE643BDD}" type="parTrans" cxnId="{03EA52D1-D0C5-4EA1-B100-740093027BD6}">
      <dgm:prSet/>
      <dgm:spPr/>
      <dgm:t>
        <a:bodyPr/>
        <a:lstStyle/>
        <a:p>
          <a:endParaRPr lang="en-US"/>
        </a:p>
      </dgm:t>
    </dgm:pt>
    <dgm:pt modelId="{1D59F551-F0F4-41F4-8371-640F870B8798}" type="sibTrans" cxnId="{03EA52D1-D0C5-4EA1-B100-740093027BD6}">
      <dgm:prSet/>
      <dgm:spPr/>
      <dgm:t>
        <a:bodyPr/>
        <a:lstStyle/>
        <a:p>
          <a:endParaRPr lang="en-US"/>
        </a:p>
      </dgm:t>
    </dgm:pt>
    <dgm:pt modelId="{39A17024-4BED-4CA5-9EFA-49FDA1B3A55E}">
      <dgm:prSet phldr="0"/>
      <dgm:spPr/>
      <dgm:t>
        <a:bodyPr/>
        <a:lstStyle/>
        <a:p>
          <a:pPr>
            <a:lnSpc>
              <a:spcPct val="100000"/>
            </a:lnSpc>
          </a:pPr>
          <a:r>
            <a:rPr lang="en-US" b="0" i="0"/>
            <a:t>Expected to be issued at around the same time as the Autumn 2023 decisions are </a:t>
          </a:r>
          <a:r>
            <a:rPr lang="en-US" b="0" i="0">
              <a:solidFill>
                <a:schemeClr val="tx1"/>
              </a:solidFill>
              <a:latin typeface="Arial" panose="020B0604020202020204"/>
            </a:rPr>
            <a:t>made</a:t>
          </a:r>
          <a:endParaRPr lang="en-GB" b="1" i="1">
            <a:solidFill>
              <a:schemeClr val="tx1"/>
            </a:solidFill>
            <a:latin typeface="Arial"/>
            <a:ea typeface="Calibri"/>
            <a:cs typeface="Calibri"/>
          </a:endParaRPr>
        </a:p>
      </dgm:t>
    </dgm:pt>
    <dgm:pt modelId="{0E87A075-AF36-42F9-87B1-4EC78D2E38CC}" type="parTrans" cxnId="{889BB8EC-DF49-449A-A751-D15656D6B877}">
      <dgm:prSet/>
      <dgm:spPr/>
    </dgm:pt>
    <dgm:pt modelId="{0162AFBA-9B78-4C2A-ADFA-2D578AC07498}" type="sibTrans" cxnId="{889BB8EC-DF49-449A-A751-D15656D6B877}">
      <dgm:prSet/>
      <dgm:spPr/>
    </dgm:pt>
    <dgm:pt modelId="{E7559094-3958-4BAD-B104-5B748EF1759E}">
      <dgm:prSet phldr="0"/>
      <dgm:spPr/>
      <dgm:t>
        <a:bodyPr/>
        <a:lstStyle/>
        <a:p>
          <a:pPr>
            <a:lnSpc>
              <a:spcPct val="100000"/>
            </a:lnSpc>
          </a:pPr>
          <a:r>
            <a:rPr lang="en-US" b="1" i="1">
              <a:solidFill>
                <a:srgbClr val="00008B"/>
              </a:solidFill>
              <a:latin typeface="Arial" panose="020B0604020202020204"/>
            </a:rPr>
            <a:t>CP362 ‘CM Agreement Transfers’; </a:t>
          </a:r>
        </a:p>
      </dgm:t>
    </dgm:pt>
    <dgm:pt modelId="{DC0F707B-E825-4EC6-B39D-B2F46B16ADB7}" type="parTrans" cxnId="{5B46019C-1CE3-4304-87E5-2650B934096F}">
      <dgm:prSet/>
      <dgm:spPr/>
    </dgm:pt>
    <dgm:pt modelId="{E502EFA7-A22F-4260-A2A8-4ED8AE8E0D03}" type="sibTrans" cxnId="{5B46019C-1CE3-4304-87E5-2650B934096F}">
      <dgm:prSet/>
      <dgm:spPr/>
    </dgm:pt>
    <dgm:pt modelId="{8A5FD4E0-3EFE-4C1F-B34F-CA80C5716945}">
      <dgm:prSet phldr="0"/>
      <dgm:spPr/>
      <dgm:t>
        <a:bodyPr/>
        <a:lstStyle/>
        <a:p>
          <a:pPr>
            <a:lnSpc>
              <a:spcPct val="100000"/>
            </a:lnSpc>
          </a:pPr>
          <a:r>
            <a:rPr lang="en-US" b="1" i="1">
              <a:solidFill>
                <a:srgbClr val="00008B"/>
              </a:solidFill>
              <a:latin typeface="Arial" panose="020B0604020202020204"/>
            </a:rPr>
            <a:t>CP364 ‘Allow Secondary Trading from T-4’; </a:t>
          </a:r>
          <a:endParaRPr lang="en-GB" b="1" i="1">
            <a:latin typeface="Arial" panose="020B0604020202020204"/>
          </a:endParaRPr>
        </a:p>
      </dgm:t>
    </dgm:pt>
    <dgm:pt modelId="{B05069BE-B517-4ECA-9221-08B72192C935}" type="parTrans" cxnId="{2B23AF4F-601F-4402-96A7-979043F7D67E}">
      <dgm:prSet/>
      <dgm:spPr/>
    </dgm:pt>
    <dgm:pt modelId="{02C0580D-581B-49B4-8B69-9BDDB5055C45}" type="sibTrans" cxnId="{2B23AF4F-601F-4402-96A7-979043F7D67E}">
      <dgm:prSet/>
      <dgm:spPr/>
    </dgm:pt>
    <dgm:pt modelId="{D6EEDD3C-B419-4626-8AE2-BC398B3F4BDB}">
      <dgm:prSet phldr="0"/>
      <dgm:spPr/>
      <dgm:t>
        <a:bodyPr/>
        <a:lstStyle/>
        <a:p>
          <a:pPr>
            <a:lnSpc>
              <a:spcPct val="100000"/>
            </a:lnSpc>
          </a:pPr>
          <a:r>
            <a:rPr lang="en-US" b="1" i="1">
              <a:solidFill>
                <a:srgbClr val="00008B"/>
              </a:solidFill>
              <a:latin typeface="Arial" panose="020B0604020202020204"/>
            </a:rPr>
            <a:t>CP371 ‘Protection from Very Late Network Connections’; </a:t>
          </a:r>
          <a:endParaRPr lang="en-GB" b="1" i="1">
            <a:latin typeface="Arial"/>
            <a:ea typeface="Calibri"/>
            <a:cs typeface="Arial"/>
          </a:endParaRPr>
        </a:p>
      </dgm:t>
    </dgm:pt>
    <dgm:pt modelId="{D8C3AA34-06CD-4B53-A82A-C2B2CCEAA57C}" type="parTrans" cxnId="{19C6DD47-C522-4B6A-A51D-DC808DABCF8C}">
      <dgm:prSet/>
      <dgm:spPr/>
    </dgm:pt>
    <dgm:pt modelId="{451C204B-8CD4-46DE-81C2-2602B04E937A}" type="sibTrans" cxnId="{19C6DD47-C522-4B6A-A51D-DC808DABCF8C}">
      <dgm:prSet/>
      <dgm:spPr/>
    </dgm:pt>
    <dgm:pt modelId="{98671E01-138D-4CC2-8594-F835E3CF4393}">
      <dgm:prSet phldr="0"/>
      <dgm:spPr/>
      <dgm:t>
        <a:bodyPr/>
        <a:lstStyle/>
        <a:p>
          <a:pPr>
            <a:lnSpc>
              <a:spcPct val="100000"/>
            </a:lnSpc>
          </a:pPr>
          <a:r>
            <a:rPr lang="en-US" b="1" i="1">
              <a:solidFill>
                <a:srgbClr val="00008B"/>
              </a:solidFill>
              <a:latin typeface="Arial"/>
              <a:ea typeface="Calibri"/>
              <a:cs typeface="Arial"/>
            </a:rPr>
            <a:t>CP376 ‘</a:t>
          </a:r>
          <a:r>
            <a:rPr lang="en-US" b="1" i="1">
              <a:solidFill>
                <a:srgbClr val="00008B"/>
              </a:solidFill>
              <a:latin typeface="Arial" panose="020B0604020202020204"/>
            </a:rPr>
            <a:t>Clarifying Restrictions </a:t>
          </a:r>
          <a:r>
            <a:rPr lang="en-US" b="1" i="1">
              <a:solidFill>
                <a:srgbClr val="00008B"/>
              </a:solidFill>
            </a:rPr>
            <a:t>on </a:t>
          </a:r>
          <a:r>
            <a:rPr lang="en-US" b="1" i="1">
              <a:solidFill>
                <a:srgbClr val="00008B"/>
              </a:solidFill>
              <a:latin typeface="Arial" panose="020B0604020202020204"/>
            </a:rPr>
            <a:t>the role of Agent’; </a:t>
          </a:r>
          <a:endParaRPr lang="en-GB" b="1" i="1">
            <a:latin typeface="Arial" panose="020B0604020202020204"/>
          </a:endParaRPr>
        </a:p>
      </dgm:t>
    </dgm:pt>
    <dgm:pt modelId="{277EFECB-32C7-4243-A94D-17032AA6AC3A}" type="parTrans" cxnId="{50B524B8-A37E-4503-8C11-45D7243CFEBB}">
      <dgm:prSet/>
      <dgm:spPr/>
    </dgm:pt>
    <dgm:pt modelId="{77BB0F36-3A35-4257-B5FA-0A45238AE30E}" type="sibTrans" cxnId="{50B524B8-A37E-4503-8C11-45D7243CFEBB}">
      <dgm:prSet/>
      <dgm:spPr/>
    </dgm:pt>
    <dgm:pt modelId="{B164489A-6DA8-48CC-B43D-8219B4F0ACD4}">
      <dgm:prSet phldr="0"/>
      <dgm:spPr/>
      <dgm:t>
        <a:bodyPr/>
        <a:lstStyle/>
        <a:p>
          <a:pPr>
            <a:lnSpc>
              <a:spcPct val="100000"/>
            </a:lnSpc>
          </a:pPr>
          <a:r>
            <a:rPr lang="en-US" b="1" i="1">
              <a:solidFill>
                <a:srgbClr val="00008B"/>
              </a:solidFill>
              <a:latin typeface="Arial" panose="020B0604020202020204"/>
            </a:rPr>
            <a:t>CP377 ‘Increasing flexibility for SPD Portfolios’</a:t>
          </a:r>
          <a:endParaRPr lang="en-GB" b="1" i="1"/>
        </a:p>
      </dgm:t>
    </dgm:pt>
    <dgm:pt modelId="{52BAC0DC-3B45-43BA-B259-12F8AAFB8754}" type="parTrans" cxnId="{B69DE190-06BC-458E-BB0A-645B5EA7162A}">
      <dgm:prSet/>
      <dgm:spPr/>
    </dgm:pt>
    <dgm:pt modelId="{F4DD2F40-23A5-4687-8DAC-2A8015CEB3A1}" type="sibTrans" cxnId="{B69DE190-06BC-458E-BB0A-645B5EA7162A}">
      <dgm:prSet/>
      <dgm:spPr/>
    </dgm:pt>
    <dgm:pt modelId="{7A3BA85D-D104-4467-AD0C-529E94E11477}">
      <dgm:prSet phldr="0"/>
      <dgm:spPr/>
      <dgm:t>
        <a:bodyPr/>
        <a:lstStyle/>
        <a:p>
          <a:pPr rtl="0">
            <a:lnSpc>
              <a:spcPct val="100000"/>
            </a:lnSpc>
          </a:pPr>
          <a:r>
            <a:rPr lang="en-US" b="0" i="0">
              <a:solidFill>
                <a:srgbClr val="00008B"/>
              </a:solidFill>
              <a:latin typeface="Arial"/>
              <a:ea typeface="Calibri"/>
              <a:cs typeface="Arial"/>
            </a:rPr>
            <a:t>Further information can be found on the CMAG website/Ofgem website when published</a:t>
          </a:r>
          <a:endParaRPr lang="en-US" b="0" i="0">
            <a:latin typeface="Arial"/>
            <a:ea typeface="Calibri"/>
            <a:cs typeface="Arial"/>
          </a:endParaRPr>
        </a:p>
      </dgm:t>
    </dgm:pt>
    <dgm:pt modelId="{CD5A4769-D4FD-418E-935F-4FC5D4C9473D}" type="parTrans" cxnId="{CC224252-E7AD-4FC6-9635-7F7BF40493F4}">
      <dgm:prSet/>
      <dgm:spPr/>
    </dgm:pt>
    <dgm:pt modelId="{0D2BA662-407F-45BC-A81E-8C26F2B30E4E}" type="sibTrans" cxnId="{CC224252-E7AD-4FC6-9635-7F7BF40493F4}">
      <dgm:prSet/>
      <dgm:spPr/>
    </dgm:pt>
    <dgm:pt modelId="{DFC35EE4-FA34-403D-8B45-82DE5A7F8B13}" type="pres">
      <dgm:prSet presAssocID="{917F5341-42CC-4C00-B188-C36095A791AE}" presName="root" presStyleCnt="0">
        <dgm:presLayoutVars>
          <dgm:dir/>
          <dgm:resizeHandles val="exact"/>
        </dgm:presLayoutVars>
      </dgm:prSet>
      <dgm:spPr/>
      <dgm:t>
        <a:bodyPr/>
        <a:lstStyle/>
        <a:p>
          <a:endParaRPr lang="en-US"/>
        </a:p>
      </dgm:t>
    </dgm:pt>
    <dgm:pt modelId="{5DD476FD-A4F1-4EAA-B1D6-5601600A2DF2}" type="pres">
      <dgm:prSet presAssocID="{1A0D3A14-9DE0-4B4E-918E-A3F2A0E80654}" presName="compNode" presStyleCnt="0"/>
      <dgm:spPr/>
    </dgm:pt>
    <dgm:pt modelId="{AED4A500-A086-4435-9891-8EF466BDF3F9}" type="pres">
      <dgm:prSet presAssocID="{1A0D3A14-9DE0-4B4E-918E-A3F2A0E80654}" presName="bgRect" presStyleLbl="bgShp" presStyleIdx="0" presStyleCnt="3"/>
      <dgm:spPr/>
    </dgm:pt>
    <dgm:pt modelId="{9226B821-5B16-4862-9DBD-E5E176A8DB89}" type="pres">
      <dgm:prSet presAssocID="{1A0D3A14-9DE0-4B4E-918E-A3F2A0E80654}"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onthly calendar"/>
        </a:ext>
      </dgm:extLst>
    </dgm:pt>
    <dgm:pt modelId="{FC629CE0-5ADA-4DC5-A619-858807614AEC}" type="pres">
      <dgm:prSet presAssocID="{1A0D3A14-9DE0-4B4E-918E-A3F2A0E80654}" presName="spaceRect" presStyleCnt="0"/>
      <dgm:spPr/>
    </dgm:pt>
    <dgm:pt modelId="{74A180E8-1EFB-411C-827E-E249CDAB34A6}" type="pres">
      <dgm:prSet presAssocID="{1A0D3A14-9DE0-4B4E-918E-A3F2A0E80654}" presName="parTx" presStyleLbl="revTx" presStyleIdx="0" presStyleCnt="4">
        <dgm:presLayoutVars>
          <dgm:chMax val="0"/>
          <dgm:chPref val="0"/>
        </dgm:presLayoutVars>
      </dgm:prSet>
      <dgm:spPr/>
      <dgm:t>
        <a:bodyPr/>
        <a:lstStyle/>
        <a:p>
          <a:endParaRPr lang="en-US"/>
        </a:p>
      </dgm:t>
    </dgm:pt>
    <dgm:pt modelId="{1C3BEAA6-3074-4BFE-8185-73BCF416B1B1}" type="pres">
      <dgm:prSet presAssocID="{1A0D3A14-9DE0-4B4E-918E-A3F2A0E80654}" presName="desTx" presStyleLbl="revTx" presStyleIdx="1" presStyleCnt="4">
        <dgm:presLayoutVars/>
      </dgm:prSet>
      <dgm:spPr/>
      <dgm:t>
        <a:bodyPr/>
        <a:lstStyle/>
        <a:p>
          <a:endParaRPr lang="en-US"/>
        </a:p>
      </dgm:t>
    </dgm:pt>
    <dgm:pt modelId="{7DA52312-96F4-4968-95AB-2A7FCD0FA07B}" type="pres">
      <dgm:prSet presAssocID="{1D59F551-F0F4-41F4-8371-640F870B8798}" presName="sibTrans" presStyleCnt="0"/>
      <dgm:spPr/>
    </dgm:pt>
    <dgm:pt modelId="{4A5E63FD-D51D-4DE3-BA57-2A19759B26CC}" type="pres">
      <dgm:prSet presAssocID="{39A17024-4BED-4CA5-9EFA-49FDA1B3A55E}" presName="compNode" presStyleCnt="0"/>
      <dgm:spPr/>
    </dgm:pt>
    <dgm:pt modelId="{464E5AB5-7F0E-46D0-A492-9FD46957AEE1}" type="pres">
      <dgm:prSet presAssocID="{39A17024-4BED-4CA5-9EFA-49FDA1B3A55E}" presName="bgRect" presStyleLbl="bgShp" presStyleIdx="1" presStyleCnt="3"/>
      <dgm:spPr/>
    </dgm:pt>
    <dgm:pt modelId="{552C9F5F-32DC-4838-A1A9-5B27A1C64C50}" type="pres">
      <dgm:prSet presAssocID="{39A17024-4BED-4CA5-9EFA-49FDA1B3A55E}" presName="iconRect" presStyleLbl="node1" presStyleIdx="1" presStyleCnt="3"/>
      <dgm:spPr/>
    </dgm:pt>
    <dgm:pt modelId="{5F1F0EE4-D2F1-4815-8385-76F6CE1F9FF1}" type="pres">
      <dgm:prSet presAssocID="{39A17024-4BED-4CA5-9EFA-49FDA1B3A55E}" presName="spaceRect" presStyleCnt="0"/>
      <dgm:spPr/>
    </dgm:pt>
    <dgm:pt modelId="{B00DC416-3E9D-47D2-B28D-B043D726ED37}" type="pres">
      <dgm:prSet presAssocID="{39A17024-4BED-4CA5-9EFA-49FDA1B3A55E}" presName="parTx" presStyleLbl="revTx" presStyleIdx="2" presStyleCnt="4">
        <dgm:presLayoutVars>
          <dgm:chMax val="0"/>
          <dgm:chPref val="0"/>
        </dgm:presLayoutVars>
      </dgm:prSet>
      <dgm:spPr/>
      <dgm:t>
        <a:bodyPr/>
        <a:lstStyle/>
        <a:p>
          <a:endParaRPr lang="en-US"/>
        </a:p>
      </dgm:t>
    </dgm:pt>
    <dgm:pt modelId="{4A98CBD1-3E2C-4D3F-AC9F-CB0ED4D84118}" type="pres">
      <dgm:prSet presAssocID="{0162AFBA-9B78-4C2A-ADFA-2D578AC07498}" presName="sibTrans" presStyleCnt="0"/>
      <dgm:spPr/>
    </dgm:pt>
    <dgm:pt modelId="{B769A06F-45B3-472E-A27E-65F44297C8D0}" type="pres">
      <dgm:prSet presAssocID="{7A3BA85D-D104-4467-AD0C-529E94E11477}" presName="compNode" presStyleCnt="0"/>
      <dgm:spPr/>
    </dgm:pt>
    <dgm:pt modelId="{5166957F-D5B1-4ED6-BBA4-CB1252FD0585}" type="pres">
      <dgm:prSet presAssocID="{7A3BA85D-D104-4467-AD0C-529E94E11477}" presName="bgRect" presStyleLbl="bgShp" presStyleIdx="2" presStyleCnt="3"/>
      <dgm:spPr/>
    </dgm:pt>
    <dgm:pt modelId="{DA9BF4A2-BEAE-46D7-8682-02A73E9AFD21}" type="pres">
      <dgm:prSet presAssocID="{7A3BA85D-D104-4467-AD0C-529E94E11477}" presName="iconRect" presStyleLbl="node1" presStyleIdx="2" presStyleCnt="3"/>
      <dgm:spPr/>
    </dgm:pt>
    <dgm:pt modelId="{BDCCB7CA-5745-4671-A8BA-996CA638F50B}" type="pres">
      <dgm:prSet presAssocID="{7A3BA85D-D104-4467-AD0C-529E94E11477}" presName="spaceRect" presStyleCnt="0"/>
      <dgm:spPr/>
    </dgm:pt>
    <dgm:pt modelId="{3B3C5C07-D92D-4C90-B689-661C6F4DED5F}" type="pres">
      <dgm:prSet presAssocID="{7A3BA85D-D104-4467-AD0C-529E94E11477}" presName="parTx" presStyleLbl="revTx" presStyleIdx="3" presStyleCnt="4">
        <dgm:presLayoutVars>
          <dgm:chMax val="0"/>
          <dgm:chPref val="0"/>
        </dgm:presLayoutVars>
      </dgm:prSet>
      <dgm:spPr/>
      <dgm:t>
        <a:bodyPr/>
        <a:lstStyle/>
        <a:p>
          <a:endParaRPr lang="en-US"/>
        </a:p>
      </dgm:t>
    </dgm:pt>
  </dgm:ptLst>
  <dgm:cxnLst>
    <dgm:cxn modelId="{F81DA1D5-A6D5-4D2B-A7F9-3620F470AB2D}" type="presOf" srcId="{7A3BA85D-D104-4467-AD0C-529E94E11477}" destId="{3B3C5C07-D92D-4C90-B689-661C6F4DED5F}" srcOrd="0" destOrd="0" presId="urn:microsoft.com/office/officeart/2018/2/layout/IconVerticalSolidList"/>
    <dgm:cxn modelId="{CC224252-E7AD-4FC6-9635-7F7BF40493F4}" srcId="{917F5341-42CC-4C00-B188-C36095A791AE}" destId="{7A3BA85D-D104-4467-AD0C-529E94E11477}" srcOrd="2" destOrd="0" parTransId="{CD5A4769-D4FD-418E-935F-4FC5D4C9473D}" sibTransId="{0D2BA662-407F-45BC-A81E-8C26F2B30E4E}"/>
    <dgm:cxn modelId="{889BB8EC-DF49-449A-A751-D15656D6B877}" srcId="{917F5341-42CC-4C00-B188-C36095A791AE}" destId="{39A17024-4BED-4CA5-9EFA-49FDA1B3A55E}" srcOrd="1" destOrd="0" parTransId="{0E87A075-AF36-42F9-87B1-4EC78D2E38CC}" sibTransId="{0162AFBA-9B78-4C2A-ADFA-2D578AC07498}"/>
    <dgm:cxn modelId="{19C6DD47-C522-4B6A-A51D-DC808DABCF8C}" srcId="{1A0D3A14-9DE0-4B4E-918E-A3F2A0E80654}" destId="{D6EEDD3C-B419-4626-8AE2-BC398B3F4BDB}" srcOrd="2" destOrd="0" parTransId="{D8C3AA34-06CD-4B53-A82A-C2B2CCEAA57C}" sibTransId="{451C204B-8CD4-46DE-81C2-2602B04E937A}"/>
    <dgm:cxn modelId="{5B46019C-1CE3-4304-87E5-2650B934096F}" srcId="{1A0D3A14-9DE0-4B4E-918E-A3F2A0E80654}" destId="{E7559094-3958-4BAD-B104-5B748EF1759E}" srcOrd="0" destOrd="0" parTransId="{DC0F707B-E825-4EC6-B39D-B2F46B16ADB7}" sibTransId="{E502EFA7-A22F-4260-A2A8-4ED8AE8E0D03}"/>
    <dgm:cxn modelId="{875ED05F-A205-4AE5-937D-1903840CD289}" type="presOf" srcId="{B164489A-6DA8-48CC-B43D-8219B4F0ACD4}" destId="{1C3BEAA6-3074-4BFE-8185-73BCF416B1B1}" srcOrd="0" destOrd="4" presId="urn:microsoft.com/office/officeart/2018/2/layout/IconVerticalSolidList"/>
    <dgm:cxn modelId="{E2D4F830-3D0D-4165-A35A-C2E0959B7B1B}" type="presOf" srcId="{D6EEDD3C-B419-4626-8AE2-BC398B3F4BDB}" destId="{1C3BEAA6-3074-4BFE-8185-73BCF416B1B1}" srcOrd="0" destOrd="2" presId="urn:microsoft.com/office/officeart/2018/2/layout/IconVerticalSolidList"/>
    <dgm:cxn modelId="{03EA52D1-D0C5-4EA1-B100-740093027BD6}" srcId="{917F5341-42CC-4C00-B188-C36095A791AE}" destId="{1A0D3A14-9DE0-4B4E-918E-A3F2A0E80654}" srcOrd="0" destOrd="0" parTransId="{E591AF1F-290A-499C-A207-A2FAAE643BDD}" sibTransId="{1D59F551-F0F4-41F4-8371-640F870B8798}"/>
    <dgm:cxn modelId="{DFDEA681-711E-415D-BB1E-085D7D69D5E2}" type="presOf" srcId="{917F5341-42CC-4C00-B188-C36095A791AE}" destId="{DFC35EE4-FA34-403D-8B45-82DE5A7F8B13}" srcOrd="0" destOrd="0" presId="urn:microsoft.com/office/officeart/2018/2/layout/IconVerticalSolidList"/>
    <dgm:cxn modelId="{E940F000-97E6-4799-9B3B-43D3FCBA75A0}" type="presOf" srcId="{98671E01-138D-4CC2-8594-F835E3CF4393}" destId="{1C3BEAA6-3074-4BFE-8185-73BCF416B1B1}" srcOrd="0" destOrd="3" presId="urn:microsoft.com/office/officeart/2018/2/layout/IconVerticalSolidList"/>
    <dgm:cxn modelId="{7616D83E-B2AF-4FBF-84FC-808CAC797FA6}" type="presOf" srcId="{39A17024-4BED-4CA5-9EFA-49FDA1B3A55E}" destId="{B00DC416-3E9D-47D2-B28D-B043D726ED37}" srcOrd="0" destOrd="0" presId="urn:microsoft.com/office/officeart/2018/2/layout/IconVerticalSolidList"/>
    <dgm:cxn modelId="{67FD6D34-DBF2-4E5B-8E76-B35AD7A0AD95}" type="presOf" srcId="{8A5FD4E0-3EFE-4C1F-B34F-CA80C5716945}" destId="{1C3BEAA6-3074-4BFE-8185-73BCF416B1B1}" srcOrd="0" destOrd="1" presId="urn:microsoft.com/office/officeart/2018/2/layout/IconVerticalSolidList"/>
    <dgm:cxn modelId="{6B84C86A-D882-43D3-B58E-7EBFE962CB72}" type="presOf" srcId="{1A0D3A14-9DE0-4B4E-918E-A3F2A0E80654}" destId="{74A180E8-1EFB-411C-827E-E249CDAB34A6}" srcOrd="0" destOrd="0" presId="urn:microsoft.com/office/officeart/2018/2/layout/IconVerticalSolidList"/>
    <dgm:cxn modelId="{50B524B8-A37E-4503-8C11-45D7243CFEBB}" srcId="{1A0D3A14-9DE0-4B4E-918E-A3F2A0E80654}" destId="{98671E01-138D-4CC2-8594-F835E3CF4393}" srcOrd="3" destOrd="0" parTransId="{277EFECB-32C7-4243-A94D-17032AA6AC3A}" sibTransId="{77BB0F36-3A35-4257-B5FA-0A45238AE30E}"/>
    <dgm:cxn modelId="{B69DE190-06BC-458E-BB0A-645B5EA7162A}" srcId="{1A0D3A14-9DE0-4B4E-918E-A3F2A0E80654}" destId="{B164489A-6DA8-48CC-B43D-8219B4F0ACD4}" srcOrd="4" destOrd="0" parTransId="{52BAC0DC-3B45-43BA-B259-12F8AAFB8754}" sibTransId="{F4DD2F40-23A5-4687-8DAC-2A8015CEB3A1}"/>
    <dgm:cxn modelId="{9E7768AB-1F01-44E8-8C14-59CF5379F59A}" type="presOf" srcId="{E7559094-3958-4BAD-B104-5B748EF1759E}" destId="{1C3BEAA6-3074-4BFE-8185-73BCF416B1B1}" srcOrd="0" destOrd="0" presId="urn:microsoft.com/office/officeart/2018/2/layout/IconVerticalSolidList"/>
    <dgm:cxn modelId="{2B23AF4F-601F-4402-96A7-979043F7D67E}" srcId="{1A0D3A14-9DE0-4B4E-918E-A3F2A0E80654}" destId="{8A5FD4E0-3EFE-4C1F-B34F-CA80C5716945}" srcOrd="1" destOrd="0" parTransId="{B05069BE-B517-4ECA-9221-08B72192C935}" sibTransId="{02C0580D-581B-49B4-8B69-9BDDB5055C45}"/>
    <dgm:cxn modelId="{80CE9B2E-C873-40CD-BA54-0F2349C529AB}" type="presParOf" srcId="{DFC35EE4-FA34-403D-8B45-82DE5A7F8B13}" destId="{5DD476FD-A4F1-4EAA-B1D6-5601600A2DF2}" srcOrd="0" destOrd="0" presId="urn:microsoft.com/office/officeart/2018/2/layout/IconVerticalSolidList"/>
    <dgm:cxn modelId="{00A72A27-6F68-4461-B4AE-8B1B61C46C5C}" type="presParOf" srcId="{5DD476FD-A4F1-4EAA-B1D6-5601600A2DF2}" destId="{AED4A500-A086-4435-9891-8EF466BDF3F9}" srcOrd="0" destOrd="0" presId="urn:microsoft.com/office/officeart/2018/2/layout/IconVerticalSolidList"/>
    <dgm:cxn modelId="{208B5680-C770-494B-A6FD-D06F9F8B21F7}" type="presParOf" srcId="{5DD476FD-A4F1-4EAA-B1D6-5601600A2DF2}" destId="{9226B821-5B16-4862-9DBD-E5E176A8DB89}" srcOrd="1" destOrd="0" presId="urn:microsoft.com/office/officeart/2018/2/layout/IconVerticalSolidList"/>
    <dgm:cxn modelId="{B224B0D5-B8DE-4DC6-8E77-A9C21C97D1DD}" type="presParOf" srcId="{5DD476FD-A4F1-4EAA-B1D6-5601600A2DF2}" destId="{FC629CE0-5ADA-4DC5-A619-858807614AEC}" srcOrd="2" destOrd="0" presId="urn:microsoft.com/office/officeart/2018/2/layout/IconVerticalSolidList"/>
    <dgm:cxn modelId="{BE6FCD45-C193-4F2C-AA77-916E14AE810D}" type="presParOf" srcId="{5DD476FD-A4F1-4EAA-B1D6-5601600A2DF2}" destId="{74A180E8-1EFB-411C-827E-E249CDAB34A6}" srcOrd="3" destOrd="0" presId="urn:microsoft.com/office/officeart/2018/2/layout/IconVerticalSolidList"/>
    <dgm:cxn modelId="{AACF11E6-C676-4308-AFB4-13E4EEBA7998}" type="presParOf" srcId="{5DD476FD-A4F1-4EAA-B1D6-5601600A2DF2}" destId="{1C3BEAA6-3074-4BFE-8185-73BCF416B1B1}" srcOrd="4" destOrd="0" presId="urn:microsoft.com/office/officeart/2018/2/layout/IconVerticalSolidList"/>
    <dgm:cxn modelId="{38195E67-540E-45FB-B863-5A4BEB0E90C4}" type="presParOf" srcId="{DFC35EE4-FA34-403D-8B45-82DE5A7F8B13}" destId="{7DA52312-96F4-4968-95AB-2A7FCD0FA07B}" srcOrd="1" destOrd="0" presId="urn:microsoft.com/office/officeart/2018/2/layout/IconVerticalSolidList"/>
    <dgm:cxn modelId="{FB809B51-80B7-49E4-8972-B480B97A5622}" type="presParOf" srcId="{DFC35EE4-FA34-403D-8B45-82DE5A7F8B13}" destId="{4A5E63FD-D51D-4DE3-BA57-2A19759B26CC}" srcOrd="2" destOrd="0" presId="urn:microsoft.com/office/officeart/2018/2/layout/IconVerticalSolidList"/>
    <dgm:cxn modelId="{7E22A8FD-C859-4F5C-A6D8-F7EA67C9A576}" type="presParOf" srcId="{4A5E63FD-D51D-4DE3-BA57-2A19759B26CC}" destId="{464E5AB5-7F0E-46D0-A492-9FD46957AEE1}" srcOrd="0" destOrd="0" presId="urn:microsoft.com/office/officeart/2018/2/layout/IconVerticalSolidList"/>
    <dgm:cxn modelId="{EA1D21BC-988A-4065-9446-058244137681}" type="presParOf" srcId="{4A5E63FD-D51D-4DE3-BA57-2A19759B26CC}" destId="{552C9F5F-32DC-4838-A1A9-5B27A1C64C50}" srcOrd="1" destOrd="0" presId="urn:microsoft.com/office/officeart/2018/2/layout/IconVerticalSolidList"/>
    <dgm:cxn modelId="{326A16C3-68EE-4DE4-B9A2-2FBAA8E9180E}" type="presParOf" srcId="{4A5E63FD-D51D-4DE3-BA57-2A19759B26CC}" destId="{5F1F0EE4-D2F1-4815-8385-76F6CE1F9FF1}" srcOrd="2" destOrd="0" presId="urn:microsoft.com/office/officeart/2018/2/layout/IconVerticalSolidList"/>
    <dgm:cxn modelId="{45DFDEFE-4D67-4022-9087-05B29113EE73}" type="presParOf" srcId="{4A5E63FD-D51D-4DE3-BA57-2A19759B26CC}" destId="{B00DC416-3E9D-47D2-B28D-B043D726ED37}" srcOrd="3" destOrd="0" presId="urn:microsoft.com/office/officeart/2018/2/layout/IconVerticalSolidList"/>
    <dgm:cxn modelId="{B0D4F355-C1A0-4337-B983-AAF7021D6D2C}" type="presParOf" srcId="{DFC35EE4-FA34-403D-8B45-82DE5A7F8B13}" destId="{4A98CBD1-3E2C-4D3F-AC9F-CB0ED4D84118}" srcOrd="3" destOrd="0" presId="urn:microsoft.com/office/officeart/2018/2/layout/IconVerticalSolidList"/>
    <dgm:cxn modelId="{2B2C8C85-E915-4D17-BECA-2E083AA49336}" type="presParOf" srcId="{DFC35EE4-FA34-403D-8B45-82DE5A7F8B13}" destId="{B769A06F-45B3-472E-A27E-65F44297C8D0}" srcOrd="4" destOrd="0" presId="urn:microsoft.com/office/officeart/2018/2/layout/IconVerticalSolidList"/>
    <dgm:cxn modelId="{A6CECF69-7446-4BC1-993C-4E1990E60E6D}" type="presParOf" srcId="{B769A06F-45B3-472E-A27E-65F44297C8D0}" destId="{5166957F-D5B1-4ED6-BBA4-CB1252FD0585}" srcOrd="0" destOrd="0" presId="urn:microsoft.com/office/officeart/2018/2/layout/IconVerticalSolidList"/>
    <dgm:cxn modelId="{875EDC36-0133-4C73-8055-BA253626EA22}" type="presParOf" srcId="{B769A06F-45B3-472E-A27E-65F44297C8D0}" destId="{DA9BF4A2-BEAE-46D7-8682-02A73E9AFD21}" srcOrd="1" destOrd="0" presId="urn:microsoft.com/office/officeart/2018/2/layout/IconVerticalSolidList"/>
    <dgm:cxn modelId="{8CAA1FA7-E093-4C2B-A19B-7C08FB9BB3FA}" type="presParOf" srcId="{B769A06F-45B3-472E-A27E-65F44297C8D0}" destId="{BDCCB7CA-5745-4671-A8BA-996CA638F50B}" srcOrd="2" destOrd="0" presId="urn:microsoft.com/office/officeart/2018/2/layout/IconVerticalSolidList"/>
    <dgm:cxn modelId="{47DC2A3A-7180-4A87-9D7B-E4BB54497FA7}" type="presParOf" srcId="{B769A06F-45B3-472E-A27E-65F44297C8D0}" destId="{3B3C5C07-D92D-4C90-B689-661C6F4DED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7FD7BD-C9F4-4B48-9702-8244596597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2A3ECD7-1623-43CD-BF50-E41EB8D39026}">
      <dgm:prSet phldrT="[Text]" phldr="0"/>
      <dgm:spPr/>
      <dgm:t>
        <a:bodyPr/>
        <a:lstStyle/>
        <a:p>
          <a:r>
            <a:rPr lang="en-GB">
              <a:latin typeface="Arial" panose="020B0604020202020204"/>
            </a:rPr>
            <a:t>Issue</a:t>
          </a:r>
          <a:endParaRPr lang="en-GB"/>
        </a:p>
      </dgm:t>
    </dgm:pt>
    <dgm:pt modelId="{6537DEC0-97C3-47F6-912F-66895513C5DE}" type="parTrans" cxnId="{F632D2DC-35D5-45AB-B3B7-E8CAC34E3DA3}">
      <dgm:prSet/>
      <dgm:spPr/>
      <dgm:t>
        <a:bodyPr/>
        <a:lstStyle/>
        <a:p>
          <a:endParaRPr lang="en-GB"/>
        </a:p>
      </dgm:t>
    </dgm:pt>
    <dgm:pt modelId="{06EC10FD-7494-4C92-BB2D-35EF3F2B12B6}" type="sibTrans" cxnId="{F632D2DC-35D5-45AB-B3B7-E8CAC34E3DA3}">
      <dgm:prSet/>
      <dgm:spPr/>
      <dgm:t>
        <a:bodyPr/>
        <a:lstStyle/>
        <a:p>
          <a:endParaRPr lang="en-GB"/>
        </a:p>
      </dgm:t>
    </dgm:pt>
    <dgm:pt modelId="{8D555E16-E593-46DE-85BD-87769A5EF0F1}">
      <dgm:prSet phldrT="[Text]" phldr="0"/>
      <dgm:spPr/>
      <dgm:t>
        <a:bodyPr/>
        <a:lstStyle/>
        <a:p>
          <a:r>
            <a:rPr lang="en-GB">
              <a:latin typeface="Arial" panose="020B0604020202020204"/>
            </a:rPr>
            <a:t>Solution</a:t>
          </a:r>
          <a:endParaRPr lang="en-GB"/>
        </a:p>
      </dgm:t>
    </dgm:pt>
    <dgm:pt modelId="{7F8DD0D0-A95B-4BF4-9501-DB1AA5416A90}" type="parTrans" cxnId="{6AFEF4D0-055A-4F78-9D66-435682CCA12D}">
      <dgm:prSet/>
      <dgm:spPr/>
      <dgm:t>
        <a:bodyPr/>
        <a:lstStyle/>
        <a:p>
          <a:endParaRPr lang="en-GB"/>
        </a:p>
      </dgm:t>
    </dgm:pt>
    <dgm:pt modelId="{5A7FB9A4-9372-438C-AE69-A36853388C75}" type="sibTrans" cxnId="{6AFEF4D0-055A-4F78-9D66-435682CCA12D}">
      <dgm:prSet/>
      <dgm:spPr/>
      <dgm:t>
        <a:bodyPr/>
        <a:lstStyle/>
        <a:p>
          <a:endParaRPr lang="en-GB"/>
        </a:p>
      </dgm:t>
    </dgm:pt>
    <dgm:pt modelId="{1DB972BC-0DAD-4E3F-92B8-7E8E952433D9}">
      <dgm:prSet phldrT="[Text]" phldr="0"/>
      <dgm:spPr/>
      <dgm:t>
        <a:bodyPr/>
        <a:lstStyle/>
        <a:p>
          <a:pPr rtl="0"/>
          <a:r>
            <a:rPr lang="en-GB"/>
            <a:t>This proposal seeks to amend Rule 6.7.1 and Rule 9.2.5(a)(</a:t>
          </a:r>
          <a:r>
            <a:rPr lang="en-GB" err="1"/>
            <a:t>i</a:t>
          </a:r>
          <a:r>
            <a:rPr lang="en-GB"/>
            <a:t>) to allow CM Agreement transfers before a Prospective CMU has met its SCM.</a:t>
          </a:r>
        </a:p>
      </dgm:t>
    </dgm:pt>
    <dgm:pt modelId="{5C473FD1-5BA4-4BEF-9AED-AA93B9B1E508}" type="parTrans" cxnId="{8F88F998-EEA0-4B4D-9690-59C4226D009D}">
      <dgm:prSet/>
      <dgm:spPr/>
      <dgm:t>
        <a:bodyPr/>
        <a:lstStyle/>
        <a:p>
          <a:endParaRPr lang="en-GB"/>
        </a:p>
      </dgm:t>
    </dgm:pt>
    <dgm:pt modelId="{E5047C2A-F25E-4292-AE3B-7BAB539D3189}" type="sibTrans" cxnId="{8F88F998-EEA0-4B4D-9690-59C4226D009D}">
      <dgm:prSet/>
      <dgm:spPr/>
      <dgm:t>
        <a:bodyPr/>
        <a:lstStyle/>
        <a:p>
          <a:endParaRPr lang="en-GB"/>
        </a:p>
      </dgm:t>
    </dgm:pt>
    <dgm:pt modelId="{7EB1D2FE-2129-4227-BE58-B8035AA09BFA}">
      <dgm:prSet phldr="0"/>
      <dgm:spPr/>
      <dgm:t>
        <a:bodyPr/>
        <a:lstStyle/>
        <a:p>
          <a:pPr rtl="0"/>
          <a:r>
            <a:rPr lang="en-GB">
              <a:latin typeface="Arial" panose="020B0604020202020204"/>
            </a:rPr>
            <a:t>Impacts and Benefits</a:t>
          </a:r>
        </a:p>
      </dgm:t>
    </dgm:pt>
    <dgm:pt modelId="{3A693ACD-AEF4-4FE8-B8E3-3B393A31997A}" type="parTrans" cxnId="{AAFBDFCE-928B-4B38-9EA5-AE752BB4CF22}">
      <dgm:prSet/>
      <dgm:spPr/>
      <dgm:t>
        <a:bodyPr/>
        <a:lstStyle/>
        <a:p>
          <a:endParaRPr lang="en-US"/>
        </a:p>
      </dgm:t>
    </dgm:pt>
    <dgm:pt modelId="{FF52E858-4220-4694-9104-409EE9F46863}" type="sibTrans" cxnId="{AAFBDFCE-928B-4B38-9EA5-AE752BB4CF22}">
      <dgm:prSet/>
      <dgm:spPr/>
      <dgm:t>
        <a:bodyPr/>
        <a:lstStyle/>
        <a:p>
          <a:endParaRPr lang="en-GB"/>
        </a:p>
      </dgm:t>
    </dgm:pt>
    <dgm:pt modelId="{8734A5F5-E647-444E-98EA-11B55EE26A0D}">
      <dgm:prSet phldr="0"/>
      <dgm:spPr/>
      <dgm:t>
        <a:bodyPr/>
        <a:lstStyle/>
        <a:p>
          <a:pPr>
            <a:lnSpc>
              <a:spcPct val="100000"/>
            </a:lnSpc>
          </a:pPr>
          <a:r>
            <a:rPr lang="en-GB"/>
            <a:t>Rule 9.2.5(a)(</a:t>
          </a:r>
          <a:r>
            <a:rPr lang="en-GB" err="1"/>
            <a:t>i</a:t>
          </a:r>
          <a:r>
            <a:rPr lang="en-GB"/>
            <a:t>) only allows for a transfer of Capacity Obligations by secondary trading after the T-1 auction for the relevant Delivery Year has concluded and, for a Prospective Capacity Market Unit (CMU), where it has achieved its Substantial Completion Milestone (SCM).</a:t>
          </a:r>
          <a:endParaRPr lang="en-GB">
            <a:latin typeface="Arial" panose="020B0604020202020204"/>
          </a:endParaRPr>
        </a:p>
      </dgm:t>
    </dgm:pt>
    <dgm:pt modelId="{7B8FC5BB-0C0D-4C92-B42B-09C7FB5FC466}" type="parTrans" cxnId="{3F8440A3-68FC-4B2F-BF79-81A1CF403193}">
      <dgm:prSet/>
      <dgm:spPr/>
      <dgm:t>
        <a:bodyPr/>
        <a:lstStyle/>
        <a:p>
          <a:endParaRPr lang="en-US"/>
        </a:p>
      </dgm:t>
    </dgm:pt>
    <dgm:pt modelId="{D6351E4C-464D-4CB0-AC63-2F85B12339E0}" type="sibTrans" cxnId="{3F8440A3-68FC-4B2F-BF79-81A1CF403193}">
      <dgm:prSet/>
      <dgm:spPr/>
      <dgm:t>
        <a:bodyPr/>
        <a:lstStyle/>
        <a:p>
          <a:endParaRPr lang="en-GB"/>
        </a:p>
      </dgm:t>
    </dgm:pt>
    <dgm:pt modelId="{99427A7F-61F1-44C5-8D63-89928C6C3455}">
      <dgm:prSet phldr="0"/>
      <dgm:spPr/>
      <dgm:t>
        <a:bodyPr/>
        <a:lstStyle/>
        <a:p>
          <a:pPr rtl="0"/>
          <a:r>
            <a:rPr lang="en-GB">
              <a:latin typeface="Arial" panose="020B0604020202020204"/>
            </a:rPr>
            <a:t>Recommendation</a:t>
          </a:r>
        </a:p>
      </dgm:t>
    </dgm:pt>
    <dgm:pt modelId="{7F14DC85-88BD-4A13-857D-4503E7EEFA93}" type="parTrans" cxnId="{1D2B6B4B-25E0-43ED-AA20-9E4CFAB2B76E}">
      <dgm:prSet/>
      <dgm:spPr/>
      <dgm:t>
        <a:bodyPr/>
        <a:lstStyle/>
        <a:p>
          <a:endParaRPr lang="en-US"/>
        </a:p>
      </dgm:t>
    </dgm:pt>
    <dgm:pt modelId="{D9A92BBF-4FBB-4C67-A769-C11B53B13A6C}" type="sibTrans" cxnId="{1D2B6B4B-25E0-43ED-AA20-9E4CFAB2B76E}">
      <dgm:prSet/>
      <dgm:spPr/>
      <dgm:t>
        <a:bodyPr/>
        <a:lstStyle/>
        <a:p>
          <a:endParaRPr lang="en-GB"/>
        </a:p>
      </dgm:t>
    </dgm:pt>
    <dgm:pt modelId="{14EF8A30-152F-4461-A983-B88DFBB0E6D7}">
      <dgm:prSet phldr="0"/>
      <dgm:spPr/>
      <dgm:t>
        <a:bodyPr/>
        <a:lstStyle/>
        <a:p>
          <a:pPr algn="l" rtl="0"/>
          <a:r>
            <a:rPr lang="en-US"/>
            <a:t>Capacity Providers that wish to secondary trade prior to SCM. </a:t>
          </a:r>
          <a:endParaRPr lang="en-GB">
            <a:solidFill>
              <a:srgbClr val="00008B"/>
            </a:solidFill>
            <a:latin typeface="Arial" panose="020B0604020202020204"/>
          </a:endParaRPr>
        </a:p>
      </dgm:t>
    </dgm:pt>
    <dgm:pt modelId="{E3D5E44E-26EE-4F09-BA90-83F4FB7FECC1}" type="parTrans" cxnId="{A7D4B956-E547-40ED-89C2-B3204500AB08}">
      <dgm:prSet/>
      <dgm:spPr/>
      <dgm:t>
        <a:bodyPr/>
        <a:lstStyle/>
        <a:p>
          <a:endParaRPr lang="en-US"/>
        </a:p>
      </dgm:t>
    </dgm:pt>
    <dgm:pt modelId="{D936FDB9-0F0C-44FC-8FC9-1B08C173A53D}" type="sibTrans" cxnId="{A7D4B956-E547-40ED-89C2-B3204500AB08}">
      <dgm:prSet/>
      <dgm:spPr/>
      <dgm:t>
        <a:bodyPr/>
        <a:lstStyle/>
        <a:p>
          <a:endParaRPr lang="en-GB"/>
        </a:p>
      </dgm:t>
    </dgm:pt>
    <dgm:pt modelId="{105D5B2B-EB6B-4460-A5C5-74A28E0B4545}">
      <dgm:prSet phldr="0"/>
      <dgm:spPr/>
      <dgm:t>
        <a:bodyPr/>
        <a:lstStyle/>
        <a:p>
          <a:pPr rtl="0"/>
          <a:r>
            <a:rPr lang="en-GB">
              <a:hlinkClick xmlns:r="http://schemas.openxmlformats.org/officeDocument/2006/relationships" r:id="rId1"/>
            </a:rPr>
            <a:t>CP362 ‘CM Agreement Transfers’</a:t>
          </a:r>
          <a:r>
            <a:rPr lang="en-GB" i="1"/>
            <a:t> </a:t>
          </a:r>
          <a:r>
            <a:rPr lang="en-GB"/>
            <a:t>was sent to Ofgem in October 2023, with the recommendation to </a:t>
          </a:r>
          <a:r>
            <a:rPr lang="en-GB" b="1"/>
            <a:t>implement</a:t>
          </a:r>
          <a:r>
            <a:rPr lang="en-GB"/>
            <a:t> this Change Proposal.</a:t>
          </a:r>
          <a:r>
            <a:rPr lang="en-GB">
              <a:solidFill>
                <a:srgbClr val="00008B"/>
              </a:solidFill>
              <a:latin typeface="Arial" panose="020B0604020202020204"/>
            </a:rPr>
            <a:t> </a:t>
          </a:r>
          <a:endParaRPr lang="en-GB">
            <a:latin typeface="Arial" panose="020B0604020202020204"/>
          </a:endParaRPr>
        </a:p>
      </dgm:t>
    </dgm:pt>
    <dgm:pt modelId="{5EA0EB61-B8F2-411E-8DFC-C1C274FC5B53}" type="parTrans" cxnId="{D8DC389D-714D-4986-80C6-F3AAFD487B49}">
      <dgm:prSet/>
      <dgm:spPr/>
      <dgm:t>
        <a:bodyPr/>
        <a:lstStyle/>
        <a:p>
          <a:endParaRPr lang="en-US"/>
        </a:p>
      </dgm:t>
    </dgm:pt>
    <dgm:pt modelId="{866158CD-2362-4A61-8D13-3BEBDA9981F0}" type="sibTrans" cxnId="{D8DC389D-714D-4986-80C6-F3AAFD487B49}">
      <dgm:prSet/>
      <dgm:spPr/>
      <dgm:t>
        <a:bodyPr/>
        <a:lstStyle/>
        <a:p>
          <a:endParaRPr lang="en-GB"/>
        </a:p>
      </dgm:t>
    </dgm:pt>
    <dgm:pt modelId="{E1A61234-F5BA-4199-987A-B31032B12296}">
      <dgm:prSet/>
      <dgm:spPr/>
      <dgm:t>
        <a:bodyPr/>
        <a:lstStyle/>
        <a:p>
          <a:endParaRPr lang="en-GB"/>
        </a:p>
      </dgm:t>
    </dgm:pt>
    <dgm:pt modelId="{8353E30B-EFFA-4DFD-8F25-B968D2531711}" type="parTrans" cxnId="{D0042EE2-3E51-46EA-8DCE-9474C1C46610}">
      <dgm:prSet/>
      <dgm:spPr/>
      <dgm:t>
        <a:bodyPr/>
        <a:lstStyle/>
        <a:p>
          <a:endParaRPr lang="en-US"/>
        </a:p>
      </dgm:t>
    </dgm:pt>
    <dgm:pt modelId="{03D82D03-402C-4708-9592-24D59ECBA6C6}" type="sibTrans" cxnId="{D0042EE2-3E51-46EA-8DCE-9474C1C46610}">
      <dgm:prSet/>
      <dgm:spPr/>
      <dgm:t>
        <a:bodyPr/>
        <a:lstStyle/>
        <a:p>
          <a:endParaRPr lang="en-US"/>
        </a:p>
      </dgm:t>
    </dgm:pt>
    <dgm:pt modelId="{6A4572C1-C256-475A-A646-2223B0535307}">
      <dgm:prSet/>
      <dgm:spPr/>
      <dgm:t>
        <a:bodyPr/>
        <a:lstStyle/>
        <a:p>
          <a:r>
            <a:rPr lang="en-GB"/>
            <a:t>Where a Capacity Market (CM) Participant experiences an issue that impacts its ability to deliver the capacity required for its Agreement, it can change the location of its CMU site, but cannot trade the Agreement to a Participant who can deliver it, if it has not met its SCM.</a:t>
          </a:r>
        </a:p>
      </dgm:t>
    </dgm:pt>
    <dgm:pt modelId="{497D7656-D32D-438E-A0B0-770CF5480436}" type="parTrans" cxnId="{186B2D5F-D22D-4C45-BE44-C9F9266FF60E}">
      <dgm:prSet/>
      <dgm:spPr/>
      <dgm:t>
        <a:bodyPr/>
        <a:lstStyle/>
        <a:p>
          <a:endParaRPr lang="en-US"/>
        </a:p>
      </dgm:t>
    </dgm:pt>
    <dgm:pt modelId="{B1DD96C3-FDC9-4276-97CF-EF469F27D4B7}" type="sibTrans" cxnId="{186B2D5F-D22D-4C45-BE44-C9F9266FF60E}">
      <dgm:prSet/>
      <dgm:spPr/>
      <dgm:t>
        <a:bodyPr/>
        <a:lstStyle/>
        <a:p>
          <a:endParaRPr lang="en-US"/>
        </a:p>
      </dgm:t>
    </dgm:pt>
    <dgm:pt modelId="{5BFA18C1-FB04-43A8-96FC-80C65EEE8FC3}">
      <dgm:prSet/>
      <dgm:spPr/>
      <dgm:t>
        <a:bodyPr/>
        <a:lstStyle/>
        <a:p>
          <a:r>
            <a:rPr lang="en-GB"/>
            <a:t>Transferors will still need to meet their Financial Commitment Milestone (where applicable) and have not received a Termination Notice in order to secondary trade under these provisions.</a:t>
          </a:r>
        </a:p>
      </dgm:t>
    </dgm:pt>
    <dgm:pt modelId="{D322AC83-0189-4DC9-931F-098FDF4B3529}" type="parTrans" cxnId="{9C50326D-4189-4785-810C-35B8C10B34EF}">
      <dgm:prSet/>
      <dgm:spPr/>
      <dgm:t>
        <a:bodyPr/>
        <a:lstStyle/>
        <a:p>
          <a:endParaRPr lang="en-US"/>
        </a:p>
      </dgm:t>
    </dgm:pt>
    <dgm:pt modelId="{C0E54E6E-9F43-434E-ACC5-75950B7E75FA}" type="sibTrans" cxnId="{9C50326D-4189-4785-810C-35B8C10B34EF}">
      <dgm:prSet/>
      <dgm:spPr/>
      <dgm:t>
        <a:bodyPr/>
        <a:lstStyle/>
        <a:p>
          <a:endParaRPr lang="en-US"/>
        </a:p>
      </dgm:t>
    </dgm:pt>
    <dgm:pt modelId="{BD231808-4F05-4D02-8258-EB5D3D95DEB8}">
      <dgm:prSet/>
      <dgm:spPr/>
      <dgm:t>
        <a:bodyPr/>
        <a:lstStyle/>
        <a:p>
          <a:r>
            <a:rPr lang="en-US"/>
            <a:t>Gives Capacity Providers more tools to manage non-delivery risks, avoid unnecessary Termination Fees and manage the impacts of very late network connections.</a:t>
          </a:r>
          <a:endParaRPr lang="en-GB"/>
        </a:p>
      </dgm:t>
    </dgm:pt>
    <dgm:pt modelId="{0CE4DA16-A427-40D2-9013-8E7CFF1975EB}" type="parTrans" cxnId="{D9DB9EE6-5922-4F63-B2AB-14959941706D}">
      <dgm:prSet/>
      <dgm:spPr/>
      <dgm:t>
        <a:bodyPr/>
        <a:lstStyle/>
        <a:p>
          <a:endParaRPr lang="en-US"/>
        </a:p>
      </dgm:t>
    </dgm:pt>
    <dgm:pt modelId="{4D053358-4F0B-48E4-985B-0C436BF2B7BA}" type="sibTrans" cxnId="{D9DB9EE6-5922-4F63-B2AB-14959941706D}">
      <dgm:prSet/>
      <dgm:spPr/>
      <dgm:t>
        <a:bodyPr/>
        <a:lstStyle/>
        <a:p>
          <a:endParaRPr lang="en-US"/>
        </a:p>
      </dgm:t>
    </dgm:pt>
    <dgm:pt modelId="{FA7128B3-BDF5-4C26-A8D3-BE9C88F4A958}" type="pres">
      <dgm:prSet presAssocID="{8C7FD7BD-C9F4-4B48-9702-82445965975F}" presName="linear" presStyleCnt="0">
        <dgm:presLayoutVars>
          <dgm:dir/>
          <dgm:animLvl val="lvl"/>
          <dgm:resizeHandles val="exact"/>
        </dgm:presLayoutVars>
      </dgm:prSet>
      <dgm:spPr/>
      <dgm:t>
        <a:bodyPr/>
        <a:lstStyle/>
        <a:p>
          <a:endParaRPr lang="en-US"/>
        </a:p>
      </dgm:t>
    </dgm:pt>
    <dgm:pt modelId="{FD10D68C-67AF-43EE-886A-8ADA5DC234FB}" type="pres">
      <dgm:prSet presAssocID="{72A3ECD7-1623-43CD-BF50-E41EB8D39026}" presName="parentLin" presStyleCnt="0"/>
      <dgm:spPr/>
    </dgm:pt>
    <dgm:pt modelId="{557B5A30-3586-4E9B-9601-7DE9EA8D48DE}" type="pres">
      <dgm:prSet presAssocID="{72A3ECD7-1623-43CD-BF50-E41EB8D39026}" presName="parentLeftMargin" presStyleLbl="node1" presStyleIdx="0" presStyleCnt="4"/>
      <dgm:spPr/>
      <dgm:t>
        <a:bodyPr/>
        <a:lstStyle/>
        <a:p>
          <a:endParaRPr lang="en-US"/>
        </a:p>
      </dgm:t>
    </dgm:pt>
    <dgm:pt modelId="{1E0BB702-FEB3-4294-B40F-6BB9E0737BAA}" type="pres">
      <dgm:prSet presAssocID="{72A3ECD7-1623-43CD-BF50-E41EB8D39026}" presName="parentText" presStyleLbl="node1" presStyleIdx="0" presStyleCnt="4">
        <dgm:presLayoutVars>
          <dgm:chMax val="0"/>
          <dgm:bulletEnabled val="1"/>
        </dgm:presLayoutVars>
      </dgm:prSet>
      <dgm:spPr/>
      <dgm:t>
        <a:bodyPr/>
        <a:lstStyle/>
        <a:p>
          <a:endParaRPr lang="en-US"/>
        </a:p>
      </dgm:t>
    </dgm:pt>
    <dgm:pt modelId="{6436D373-1B80-463F-B95E-EAA3625FBBD7}" type="pres">
      <dgm:prSet presAssocID="{72A3ECD7-1623-43CD-BF50-E41EB8D39026}" presName="negativeSpace" presStyleCnt="0"/>
      <dgm:spPr/>
    </dgm:pt>
    <dgm:pt modelId="{FB6185F5-5142-4E52-803B-837C0836213C}" type="pres">
      <dgm:prSet presAssocID="{72A3ECD7-1623-43CD-BF50-E41EB8D39026}" presName="childText" presStyleLbl="conFgAcc1" presStyleIdx="0" presStyleCnt="4">
        <dgm:presLayoutVars>
          <dgm:bulletEnabled val="1"/>
        </dgm:presLayoutVars>
      </dgm:prSet>
      <dgm:spPr/>
      <dgm:t>
        <a:bodyPr/>
        <a:lstStyle/>
        <a:p>
          <a:endParaRPr lang="en-US"/>
        </a:p>
      </dgm:t>
    </dgm:pt>
    <dgm:pt modelId="{4A86ED6B-66AB-4B4F-B0D3-E0A042075A2F}" type="pres">
      <dgm:prSet presAssocID="{06EC10FD-7494-4C92-BB2D-35EF3F2B12B6}" presName="spaceBetweenRectangles" presStyleCnt="0"/>
      <dgm:spPr/>
    </dgm:pt>
    <dgm:pt modelId="{DC701CCA-58AD-4DB6-877B-5A9E0B911ED2}" type="pres">
      <dgm:prSet presAssocID="{8D555E16-E593-46DE-85BD-87769A5EF0F1}" presName="parentLin" presStyleCnt="0"/>
      <dgm:spPr/>
    </dgm:pt>
    <dgm:pt modelId="{F592630F-1A1D-47FD-9E23-23A61F938756}" type="pres">
      <dgm:prSet presAssocID="{8D555E16-E593-46DE-85BD-87769A5EF0F1}" presName="parentLeftMargin" presStyleLbl="node1" presStyleIdx="0" presStyleCnt="4"/>
      <dgm:spPr/>
      <dgm:t>
        <a:bodyPr/>
        <a:lstStyle/>
        <a:p>
          <a:endParaRPr lang="en-US"/>
        </a:p>
      </dgm:t>
    </dgm:pt>
    <dgm:pt modelId="{065A069D-8B75-4BA2-8EAA-BFB07A5E3DD4}" type="pres">
      <dgm:prSet presAssocID="{8D555E16-E593-46DE-85BD-87769A5EF0F1}" presName="parentText" presStyleLbl="node1" presStyleIdx="1" presStyleCnt="4">
        <dgm:presLayoutVars>
          <dgm:chMax val="0"/>
          <dgm:bulletEnabled val="1"/>
        </dgm:presLayoutVars>
      </dgm:prSet>
      <dgm:spPr/>
      <dgm:t>
        <a:bodyPr/>
        <a:lstStyle/>
        <a:p>
          <a:endParaRPr lang="en-US"/>
        </a:p>
      </dgm:t>
    </dgm:pt>
    <dgm:pt modelId="{D070C8BA-5883-4437-BAA8-C5D8E252B894}" type="pres">
      <dgm:prSet presAssocID="{8D555E16-E593-46DE-85BD-87769A5EF0F1}" presName="negativeSpace" presStyleCnt="0"/>
      <dgm:spPr/>
    </dgm:pt>
    <dgm:pt modelId="{BFD54D56-5F66-4E55-A014-F5CA5B623F8C}" type="pres">
      <dgm:prSet presAssocID="{8D555E16-E593-46DE-85BD-87769A5EF0F1}" presName="childText" presStyleLbl="conFgAcc1" presStyleIdx="1" presStyleCnt="4">
        <dgm:presLayoutVars>
          <dgm:bulletEnabled val="1"/>
        </dgm:presLayoutVars>
      </dgm:prSet>
      <dgm:spPr/>
      <dgm:t>
        <a:bodyPr/>
        <a:lstStyle/>
        <a:p>
          <a:endParaRPr lang="en-US"/>
        </a:p>
      </dgm:t>
    </dgm:pt>
    <dgm:pt modelId="{C7B83290-A5F9-41EB-BF6F-A59B92F59418}" type="pres">
      <dgm:prSet presAssocID="{5A7FB9A4-9372-438C-AE69-A36853388C75}" presName="spaceBetweenRectangles" presStyleCnt="0"/>
      <dgm:spPr/>
    </dgm:pt>
    <dgm:pt modelId="{D94ECD98-78E6-43F6-A731-7BE43C83DD20}" type="pres">
      <dgm:prSet presAssocID="{7EB1D2FE-2129-4227-BE58-B8035AA09BFA}" presName="parentLin" presStyleCnt="0"/>
      <dgm:spPr/>
    </dgm:pt>
    <dgm:pt modelId="{10276EC6-9AE5-42A0-805A-B94C7A19DDFB}" type="pres">
      <dgm:prSet presAssocID="{7EB1D2FE-2129-4227-BE58-B8035AA09BFA}" presName="parentLeftMargin" presStyleLbl="node1" presStyleIdx="1" presStyleCnt="4"/>
      <dgm:spPr/>
      <dgm:t>
        <a:bodyPr/>
        <a:lstStyle/>
        <a:p>
          <a:endParaRPr lang="en-US"/>
        </a:p>
      </dgm:t>
    </dgm:pt>
    <dgm:pt modelId="{0A874995-AB96-44F3-B80C-C5068705DAB2}" type="pres">
      <dgm:prSet presAssocID="{7EB1D2FE-2129-4227-BE58-B8035AA09BFA}" presName="parentText" presStyleLbl="node1" presStyleIdx="2" presStyleCnt="4">
        <dgm:presLayoutVars>
          <dgm:chMax val="0"/>
          <dgm:bulletEnabled val="1"/>
        </dgm:presLayoutVars>
      </dgm:prSet>
      <dgm:spPr/>
      <dgm:t>
        <a:bodyPr/>
        <a:lstStyle/>
        <a:p>
          <a:endParaRPr lang="en-US"/>
        </a:p>
      </dgm:t>
    </dgm:pt>
    <dgm:pt modelId="{BB169530-8721-4C00-A90E-C60AFC35AD5A}" type="pres">
      <dgm:prSet presAssocID="{7EB1D2FE-2129-4227-BE58-B8035AA09BFA}" presName="negativeSpace" presStyleCnt="0"/>
      <dgm:spPr/>
    </dgm:pt>
    <dgm:pt modelId="{3700B336-3516-43A4-A9EF-357FD46376EB}" type="pres">
      <dgm:prSet presAssocID="{7EB1D2FE-2129-4227-BE58-B8035AA09BFA}" presName="childText" presStyleLbl="conFgAcc1" presStyleIdx="2" presStyleCnt="4">
        <dgm:presLayoutVars>
          <dgm:bulletEnabled val="1"/>
        </dgm:presLayoutVars>
      </dgm:prSet>
      <dgm:spPr/>
      <dgm:t>
        <a:bodyPr/>
        <a:lstStyle/>
        <a:p>
          <a:endParaRPr lang="en-US"/>
        </a:p>
      </dgm:t>
    </dgm:pt>
    <dgm:pt modelId="{60764ACA-2B12-417C-8630-747A6B11CA4B}" type="pres">
      <dgm:prSet presAssocID="{FF52E858-4220-4694-9104-409EE9F46863}" presName="spaceBetweenRectangles" presStyleCnt="0"/>
      <dgm:spPr/>
    </dgm:pt>
    <dgm:pt modelId="{0B90375B-91CC-49D8-8369-FE75EAD1DEB7}" type="pres">
      <dgm:prSet presAssocID="{99427A7F-61F1-44C5-8D63-89928C6C3455}" presName="parentLin" presStyleCnt="0"/>
      <dgm:spPr/>
    </dgm:pt>
    <dgm:pt modelId="{D3C15D0D-8F48-48C7-9976-BFA03C37E5D3}" type="pres">
      <dgm:prSet presAssocID="{99427A7F-61F1-44C5-8D63-89928C6C3455}" presName="parentLeftMargin" presStyleLbl="node1" presStyleIdx="2" presStyleCnt="4"/>
      <dgm:spPr/>
      <dgm:t>
        <a:bodyPr/>
        <a:lstStyle/>
        <a:p>
          <a:endParaRPr lang="en-US"/>
        </a:p>
      </dgm:t>
    </dgm:pt>
    <dgm:pt modelId="{0C71177E-3636-443C-BF0B-A727FBE52CB7}" type="pres">
      <dgm:prSet presAssocID="{99427A7F-61F1-44C5-8D63-89928C6C3455}" presName="parentText" presStyleLbl="node1" presStyleIdx="3" presStyleCnt="4">
        <dgm:presLayoutVars>
          <dgm:chMax val="0"/>
          <dgm:bulletEnabled val="1"/>
        </dgm:presLayoutVars>
      </dgm:prSet>
      <dgm:spPr/>
      <dgm:t>
        <a:bodyPr/>
        <a:lstStyle/>
        <a:p>
          <a:endParaRPr lang="en-US"/>
        </a:p>
      </dgm:t>
    </dgm:pt>
    <dgm:pt modelId="{507F09C9-5826-4F65-926F-A67E210A775F}" type="pres">
      <dgm:prSet presAssocID="{99427A7F-61F1-44C5-8D63-89928C6C3455}" presName="negativeSpace" presStyleCnt="0"/>
      <dgm:spPr/>
    </dgm:pt>
    <dgm:pt modelId="{A8B6FD74-1144-4FD0-A1E6-73B4B1DBA72C}" type="pres">
      <dgm:prSet presAssocID="{99427A7F-61F1-44C5-8D63-89928C6C3455}" presName="childText" presStyleLbl="conFgAcc1" presStyleIdx="3" presStyleCnt="4">
        <dgm:presLayoutVars>
          <dgm:bulletEnabled val="1"/>
        </dgm:presLayoutVars>
      </dgm:prSet>
      <dgm:spPr/>
      <dgm:t>
        <a:bodyPr/>
        <a:lstStyle/>
        <a:p>
          <a:endParaRPr lang="en-US"/>
        </a:p>
      </dgm:t>
    </dgm:pt>
  </dgm:ptLst>
  <dgm:cxnLst>
    <dgm:cxn modelId="{E935E07E-A180-4E04-A607-329B0F7D2711}" type="presOf" srcId="{72A3ECD7-1623-43CD-BF50-E41EB8D39026}" destId="{1E0BB702-FEB3-4294-B40F-6BB9E0737BAA}" srcOrd="1" destOrd="0" presId="urn:microsoft.com/office/officeart/2005/8/layout/list1"/>
    <dgm:cxn modelId="{85D96474-C11A-46B2-B425-D91C25F37426}" type="presOf" srcId="{8734A5F5-E647-444E-98EA-11B55EE26A0D}" destId="{FB6185F5-5142-4E52-803B-837C0836213C}" srcOrd="0" destOrd="0" presId="urn:microsoft.com/office/officeart/2005/8/layout/list1"/>
    <dgm:cxn modelId="{6AFEF4D0-055A-4F78-9D66-435682CCA12D}" srcId="{8C7FD7BD-C9F4-4B48-9702-82445965975F}" destId="{8D555E16-E593-46DE-85BD-87769A5EF0F1}" srcOrd="1" destOrd="0" parTransId="{7F8DD0D0-A95B-4BF4-9501-DB1AA5416A90}" sibTransId="{5A7FB9A4-9372-438C-AE69-A36853388C75}"/>
    <dgm:cxn modelId="{42E14040-8A5A-4ECB-B366-2B106E50D991}" type="presOf" srcId="{5BFA18C1-FB04-43A8-96FC-80C65EEE8FC3}" destId="{BFD54D56-5F66-4E55-A014-F5CA5B623F8C}" srcOrd="0" destOrd="1" presId="urn:microsoft.com/office/officeart/2005/8/layout/list1"/>
    <dgm:cxn modelId="{3F8440A3-68FC-4B2F-BF79-81A1CF403193}" srcId="{72A3ECD7-1623-43CD-BF50-E41EB8D39026}" destId="{8734A5F5-E647-444E-98EA-11B55EE26A0D}" srcOrd="0" destOrd="0" parTransId="{7B8FC5BB-0C0D-4C92-B42B-09C7FB5FC466}" sibTransId="{D6351E4C-464D-4CB0-AC63-2F85B12339E0}"/>
    <dgm:cxn modelId="{6E3DEC36-AF71-4A7C-8F55-1DA90C304676}" type="presOf" srcId="{7EB1D2FE-2129-4227-BE58-B8035AA09BFA}" destId="{10276EC6-9AE5-42A0-805A-B94C7A19DDFB}" srcOrd="0" destOrd="0" presId="urn:microsoft.com/office/officeart/2005/8/layout/list1"/>
    <dgm:cxn modelId="{D0042EE2-3E51-46EA-8DCE-9474C1C46610}" srcId="{72A3ECD7-1623-43CD-BF50-E41EB8D39026}" destId="{E1A61234-F5BA-4199-987A-B31032B12296}" srcOrd="1" destOrd="0" parTransId="{8353E30B-EFFA-4DFD-8F25-B968D2531711}" sibTransId="{03D82D03-402C-4708-9592-24D59ECBA6C6}"/>
    <dgm:cxn modelId="{6749E702-0199-4649-A868-CCF914002C81}" type="presOf" srcId="{72A3ECD7-1623-43CD-BF50-E41EB8D39026}" destId="{557B5A30-3586-4E9B-9601-7DE9EA8D48DE}" srcOrd="0" destOrd="0" presId="urn:microsoft.com/office/officeart/2005/8/layout/list1"/>
    <dgm:cxn modelId="{53AE5527-49D7-4D2B-AEFF-BE7AF076EF90}" type="presOf" srcId="{8D555E16-E593-46DE-85BD-87769A5EF0F1}" destId="{F592630F-1A1D-47FD-9E23-23A61F938756}" srcOrd="0" destOrd="0" presId="urn:microsoft.com/office/officeart/2005/8/layout/list1"/>
    <dgm:cxn modelId="{033B91B1-5518-450C-A4E2-F04481E076BE}" type="presOf" srcId="{E1A61234-F5BA-4199-987A-B31032B12296}" destId="{FB6185F5-5142-4E52-803B-837C0836213C}" srcOrd="0" destOrd="1" presId="urn:microsoft.com/office/officeart/2005/8/layout/list1"/>
    <dgm:cxn modelId="{D9C01BFC-2B30-4C97-9C99-FC2B188694D9}" type="presOf" srcId="{99427A7F-61F1-44C5-8D63-89928C6C3455}" destId="{0C71177E-3636-443C-BF0B-A727FBE52CB7}" srcOrd="1" destOrd="0" presId="urn:microsoft.com/office/officeart/2005/8/layout/list1"/>
    <dgm:cxn modelId="{32857926-3513-426F-BDEE-70FD5FC15C31}" type="presOf" srcId="{1DB972BC-0DAD-4E3F-92B8-7E8E952433D9}" destId="{BFD54D56-5F66-4E55-A014-F5CA5B623F8C}" srcOrd="0" destOrd="0" presId="urn:microsoft.com/office/officeart/2005/8/layout/list1"/>
    <dgm:cxn modelId="{98A294BD-B2A7-49FE-979C-E04D1D14D694}" type="presOf" srcId="{99427A7F-61F1-44C5-8D63-89928C6C3455}" destId="{D3C15D0D-8F48-48C7-9976-BFA03C37E5D3}" srcOrd="0" destOrd="0" presId="urn:microsoft.com/office/officeart/2005/8/layout/list1"/>
    <dgm:cxn modelId="{F632D2DC-35D5-45AB-B3B7-E8CAC34E3DA3}" srcId="{8C7FD7BD-C9F4-4B48-9702-82445965975F}" destId="{72A3ECD7-1623-43CD-BF50-E41EB8D39026}" srcOrd="0" destOrd="0" parTransId="{6537DEC0-97C3-47F6-912F-66895513C5DE}" sibTransId="{06EC10FD-7494-4C92-BB2D-35EF3F2B12B6}"/>
    <dgm:cxn modelId="{1D2B6B4B-25E0-43ED-AA20-9E4CFAB2B76E}" srcId="{8C7FD7BD-C9F4-4B48-9702-82445965975F}" destId="{99427A7F-61F1-44C5-8D63-89928C6C3455}" srcOrd="3" destOrd="0" parTransId="{7F14DC85-88BD-4A13-857D-4503E7EEFA93}" sibTransId="{D9A92BBF-4FBB-4C67-A769-C11B53B13A6C}"/>
    <dgm:cxn modelId="{AAFBDFCE-928B-4B38-9EA5-AE752BB4CF22}" srcId="{8C7FD7BD-C9F4-4B48-9702-82445965975F}" destId="{7EB1D2FE-2129-4227-BE58-B8035AA09BFA}" srcOrd="2" destOrd="0" parTransId="{3A693ACD-AEF4-4FE8-B8E3-3B393A31997A}" sibTransId="{FF52E858-4220-4694-9104-409EE9F46863}"/>
    <dgm:cxn modelId="{D9DB9EE6-5922-4F63-B2AB-14959941706D}" srcId="{7EB1D2FE-2129-4227-BE58-B8035AA09BFA}" destId="{BD231808-4F05-4D02-8258-EB5D3D95DEB8}" srcOrd="1" destOrd="0" parTransId="{0CE4DA16-A427-40D2-9013-8E7CFF1975EB}" sibTransId="{4D053358-4F0B-48E4-985B-0C436BF2B7BA}"/>
    <dgm:cxn modelId="{9917C62A-CF25-43EA-B5B0-4CCE0C336C32}" type="presOf" srcId="{BD231808-4F05-4D02-8258-EB5D3D95DEB8}" destId="{3700B336-3516-43A4-A9EF-357FD46376EB}" srcOrd="0" destOrd="1" presId="urn:microsoft.com/office/officeart/2005/8/layout/list1"/>
    <dgm:cxn modelId="{8F88F998-EEA0-4B4D-9690-59C4226D009D}" srcId="{8D555E16-E593-46DE-85BD-87769A5EF0F1}" destId="{1DB972BC-0DAD-4E3F-92B8-7E8E952433D9}" srcOrd="0" destOrd="0" parTransId="{5C473FD1-5BA4-4BEF-9AED-AA93B9B1E508}" sibTransId="{E5047C2A-F25E-4292-AE3B-7BAB539D3189}"/>
    <dgm:cxn modelId="{A2A4E3C8-5C5D-4683-A443-276E56E45BD7}" type="presOf" srcId="{6A4572C1-C256-475A-A646-2223B0535307}" destId="{FB6185F5-5142-4E52-803B-837C0836213C}" srcOrd="0" destOrd="2" presId="urn:microsoft.com/office/officeart/2005/8/layout/list1"/>
    <dgm:cxn modelId="{A7D4B956-E547-40ED-89C2-B3204500AB08}" srcId="{7EB1D2FE-2129-4227-BE58-B8035AA09BFA}" destId="{14EF8A30-152F-4461-A983-B88DFBB0E6D7}" srcOrd="0" destOrd="0" parTransId="{E3D5E44E-26EE-4F09-BA90-83F4FB7FECC1}" sibTransId="{D936FDB9-0F0C-44FC-8FC9-1B08C173A53D}"/>
    <dgm:cxn modelId="{9C50326D-4189-4785-810C-35B8C10B34EF}" srcId="{8D555E16-E593-46DE-85BD-87769A5EF0F1}" destId="{5BFA18C1-FB04-43A8-96FC-80C65EEE8FC3}" srcOrd="1" destOrd="0" parTransId="{D322AC83-0189-4DC9-931F-098FDF4B3529}" sibTransId="{C0E54E6E-9F43-434E-ACC5-75950B7E75FA}"/>
    <dgm:cxn modelId="{186B2D5F-D22D-4C45-BE44-C9F9266FF60E}" srcId="{72A3ECD7-1623-43CD-BF50-E41EB8D39026}" destId="{6A4572C1-C256-475A-A646-2223B0535307}" srcOrd="2" destOrd="0" parTransId="{497D7656-D32D-438E-A0B0-770CF5480436}" sibTransId="{B1DD96C3-FDC9-4276-97CF-EF469F27D4B7}"/>
    <dgm:cxn modelId="{B4D7A8CD-80DA-4C1A-970E-675B6193DE00}" type="presOf" srcId="{14EF8A30-152F-4461-A983-B88DFBB0E6D7}" destId="{3700B336-3516-43A4-A9EF-357FD46376EB}" srcOrd="0" destOrd="0" presId="urn:microsoft.com/office/officeart/2005/8/layout/list1"/>
    <dgm:cxn modelId="{2A329BAF-FC1A-4DFC-A90C-3D33CA29CF2C}" type="presOf" srcId="{8D555E16-E593-46DE-85BD-87769A5EF0F1}" destId="{065A069D-8B75-4BA2-8EAA-BFB07A5E3DD4}" srcOrd="1" destOrd="0" presId="urn:microsoft.com/office/officeart/2005/8/layout/list1"/>
    <dgm:cxn modelId="{1DF2FCE7-8983-4C5C-A06F-11091533534C}" type="presOf" srcId="{105D5B2B-EB6B-4460-A5C5-74A28E0B4545}" destId="{A8B6FD74-1144-4FD0-A1E6-73B4B1DBA72C}" srcOrd="0" destOrd="0" presId="urn:microsoft.com/office/officeart/2005/8/layout/list1"/>
    <dgm:cxn modelId="{C9D18295-9DC8-444C-8D9D-3276E825C333}" type="presOf" srcId="{7EB1D2FE-2129-4227-BE58-B8035AA09BFA}" destId="{0A874995-AB96-44F3-B80C-C5068705DAB2}" srcOrd="1" destOrd="0" presId="urn:microsoft.com/office/officeart/2005/8/layout/list1"/>
    <dgm:cxn modelId="{D8DC389D-714D-4986-80C6-F3AAFD487B49}" srcId="{99427A7F-61F1-44C5-8D63-89928C6C3455}" destId="{105D5B2B-EB6B-4460-A5C5-74A28E0B4545}" srcOrd="0" destOrd="0" parTransId="{5EA0EB61-B8F2-411E-8DFC-C1C274FC5B53}" sibTransId="{866158CD-2362-4A61-8D13-3BEBDA9981F0}"/>
    <dgm:cxn modelId="{AB362C12-EC76-4F57-A9A7-DE735B7190D4}" type="presOf" srcId="{8C7FD7BD-C9F4-4B48-9702-82445965975F}" destId="{FA7128B3-BDF5-4C26-A8D3-BE9C88F4A958}" srcOrd="0" destOrd="0" presId="urn:microsoft.com/office/officeart/2005/8/layout/list1"/>
    <dgm:cxn modelId="{B1292CB1-EA83-4035-9EDE-7E8654536829}" type="presParOf" srcId="{FA7128B3-BDF5-4C26-A8D3-BE9C88F4A958}" destId="{FD10D68C-67AF-43EE-886A-8ADA5DC234FB}" srcOrd="0" destOrd="0" presId="urn:microsoft.com/office/officeart/2005/8/layout/list1"/>
    <dgm:cxn modelId="{FD22E8B5-81EE-49B6-A896-26F879EBBA8C}" type="presParOf" srcId="{FD10D68C-67AF-43EE-886A-8ADA5DC234FB}" destId="{557B5A30-3586-4E9B-9601-7DE9EA8D48DE}" srcOrd="0" destOrd="0" presId="urn:microsoft.com/office/officeart/2005/8/layout/list1"/>
    <dgm:cxn modelId="{B7FBCE7E-3B5D-4FC2-B0A2-DD24008314F0}" type="presParOf" srcId="{FD10D68C-67AF-43EE-886A-8ADA5DC234FB}" destId="{1E0BB702-FEB3-4294-B40F-6BB9E0737BAA}" srcOrd="1" destOrd="0" presId="urn:microsoft.com/office/officeart/2005/8/layout/list1"/>
    <dgm:cxn modelId="{DF02F2B1-FE71-4CB8-9FE6-CDE57554205B}" type="presParOf" srcId="{FA7128B3-BDF5-4C26-A8D3-BE9C88F4A958}" destId="{6436D373-1B80-463F-B95E-EAA3625FBBD7}" srcOrd="1" destOrd="0" presId="urn:microsoft.com/office/officeart/2005/8/layout/list1"/>
    <dgm:cxn modelId="{25CB9E25-3F96-482E-8E3A-6317CF363CF1}" type="presParOf" srcId="{FA7128B3-BDF5-4C26-A8D3-BE9C88F4A958}" destId="{FB6185F5-5142-4E52-803B-837C0836213C}" srcOrd="2" destOrd="0" presId="urn:microsoft.com/office/officeart/2005/8/layout/list1"/>
    <dgm:cxn modelId="{64DEB190-DDD6-4ECD-B7E2-17EF19520B05}" type="presParOf" srcId="{FA7128B3-BDF5-4C26-A8D3-BE9C88F4A958}" destId="{4A86ED6B-66AB-4B4F-B0D3-E0A042075A2F}" srcOrd="3" destOrd="0" presId="urn:microsoft.com/office/officeart/2005/8/layout/list1"/>
    <dgm:cxn modelId="{97D05967-D34B-4C02-9FBE-4A521FD1BA95}" type="presParOf" srcId="{FA7128B3-BDF5-4C26-A8D3-BE9C88F4A958}" destId="{DC701CCA-58AD-4DB6-877B-5A9E0B911ED2}" srcOrd="4" destOrd="0" presId="urn:microsoft.com/office/officeart/2005/8/layout/list1"/>
    <dgm:cxn modelId="{5161989A-E99C-49EE-8095-0200FB3B0830}" type="presParOf" srcId="{DC701CCA-58AD-4DB6-877B-5A9E0B911ED2}" destId="{F592630F-1A1D-47FD-9E23-23A61F938756}" srcOrd="0" destOrd="0" presId="urn:microsoft.com/office/officeart/2005/8/layout/list1"/>
    <dgm:cxn modelId="{29092148-F964-4861-A81C-DA22DBCC7A80}" type="presParOf" srcId="{DC701CCA-58AD-4DB6-877B-5A9E0B911ED2}" destId="{065A069D-8B75-4BA2-8EAA-BFB07A5E3DD4}" srcOrd="1" destOrd="0" presId="urn:microsoft.com/office/officeart/2005/8/layout/list1"/>
    <dgm:cxn modelId="{BFA0D505-3F91-4BA8-91C0-9C234640B168}" type="presParOf" srcId="{FA7128B3-BDF5-4C26-A8D3-BE9C88F4A958}" destId="{D070C8BA-5883-4437-BAA8-C5D8E252B894}" srcOrd="5" destOrd="0" presId="urn:microsoft.com/office/officeart/2005/8/layout/list1"/>
    <dgm:cxn modelId="{8641F61D-0373-49A5-80F8-985926BC4174}" type="presParOf" srcId="{FA7128B3-BDF5-4C26-A8D3-BE9C88F4A958}" destId="{BFD54D56-5F66-4E55-A014-F5CA5B623F8C}" srcOrd="6" destOrd="0" presId="urn:microsoft.com/office/officeart/2005/8/layout/list1"/>
    <dgm:cxn modelId="{B69C8921-5907-4837-B6F0-D60DA9212DAD}" type="presParOf" srcId="{FA7128B3-BDF5-4C26-A8D3-BE9C88F4A958}" destId="{C7B83290-A5F9-41EB-BF6F-A59B92F59418}" srcOrd="7" destOrd="0" presId="urn:microsoft.com/office/officeart/2005/8/layout/list1"/>
    <dgm:cxn modelId="{E42A3D0F-51AA-4E00-8320-7E99AFDDE734}" type="presParOf" srcId="{FA7128B3-BDF5-4C26-A8D3-BE9C88F4A958}" destId="{D94ECD98-78E6-43F6-A731-7BE43C83DD20}" srcOrd="8" destOrd="0" presId="urn:microsoft.com/office/officeart/2005/8/layout/list1"/>
    <dgm:cxn modelId="{091568AA-B895-4FFD-8ED8-F69B11EA9429}" type="presParOf" srcId="{D94ECD98-78E6-43F6-A731-7BE43C83DD20}" destId="{10276EC6-9AE5-42A0-805A-B94C7A19DDFB}" srcOrd="0" destOrd="0" presId="urn:microsoft.com/office/officeart/2005/8/layout/list1"/>
    <dgm:cxn modelId="{D8C39548-5E99-44D9-9CB1-8C110C412ED8}" type="presParOf" srcId="{D94ECD98-78E6-43F6-A731-7BE43C83DD20}" destId="{0A874995-AB96-44F3-B80C-C5068705DAB2}" srcOrd="1" destOrd="0" presId="urn:microsoft.com/office/officeart/2005/8/layout/list1"/>
    <dgm:cxn modelId="{866E3583-6350-475E-A775-B4510F0E2824}" type="presParOf" srcId="{FA7128B3-BDF5-4C26-A8D3-BE9C88F4A958}" destId="{BB169530-8721-4C00-A90E-C60AFC35AD5A}" srcOrd="9" destOrd="0" presId="urn:microsoft.com/office/officeart/2005/8/layout/list1"/>
    <dgm:cxn modelId="{49EC7E27-856C-48E4-8E03-CA851A9638E2}" type="presParOf" srcId="{FA7128B3-BDF5-4C26-A8D3-BE9C88F4A958}" destId="{3700B336-3516-43A4-A9EF-357FD46376EB}" srcOrd="10" destOrd="0" presId="urn:microsoft.com/office/officeart/2005/8/layout/list1"/>
    <dgm:cxn modelId="{106A59B4-C009-40A2-8A0A-FBE96B9C1D31}" type="presParOf" srcId="{FA7128B3-BDF5-4C26-A8D3-BE9C88F4A958}" destId="{60764ACA-2B12-417C-8630-747A6B11CA4B}" srcOrd="11" destOrd="0" presId="urn:microsoft.com/office/officeart/2005/8/layout/list1"/>
    <dgm:cxn modelId="{737CBD65-6422-424E-BCF2-3D6441FD809B}" type="presParOf" srcId="{FA7128B3-BDF5-4C26-A8D3-BE9C88F4A958}" destId="{0B90375B-91CC-49D8-8369-FE75EAD1DEB7}" srcOrd="12" destOrd="0" presId="urn:microsoft.com/office/officeart/2005/8/layout/list1"/>
    <dgm:cxn modelId="{7F9915FE-C27A-4985-934E-EE8AB9CE02D6}" type="presParOf" srcId="{0B90375B-91CC-49D8-8369-FE75EAD1DEB7}" destId="{D3C15D0D-8F48-48C7-9976-BFA03C37E5D3}" srcOrd="0" destOrd="0" presId="urn:microsoft.com/office/officeart/2005/8/layout/list1"/>
    <dgm:cxn modelId="{7BB4CB54-6188-4BC3-9A83-A3F3799E3F84}" type="presParOf" srcId="{0B90375B-91CC-49D8-8369-FE75EAD1DEB7}" destId="{0C71177E-3636-443C-BF0B-A727FBE52CB7}" srcOrd="1" destOrd="0" presId="urn:microsoft.com/office/officeart/2005/8/layout/list1"/>
    <dgm:cxn modelId="{A1EA8F1D-7CAC-48B4-995E-41683C510D27}" type="presParOf" srcId="{FA7128B3-BDF5-4C26-A8D3-BE9C88F4A958}" destId="{507F09C9-5826-4F65-926F-A67E210A775F}" srcOrd="13" destOrd="0" presId="urn:microsoft.com/office/officeart/2005/8/layout/list1"/>
    <dgm:cxn modelId="{C24255B2-1477-4702-93E7-3E8D61FA2C5F}" type="presParOf" srcId="{FA7128B3-BDF5-4C26-A8D3-BE9C88F4A958}" destId="{A8B6FD74-1144-4FD0-A1E6-73B4B1DBA72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A712E-742E-4BEA-BA1A-6DFC7B4C7854}">
      <dsp:nvSpPr>
        <dsp:cNvPr id="0" name=""/>
        <dsp:cNvSpPr/>
      </dsp:nvSpPr>
      <dsp:spPr>
        <a:xfrm>
          <a:off x="78507" y="600141"/>
          <a:ext cx="1509376" cy="150937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843487-4BA6-410E-859B-6116BB78CFD6}">
      <dsp:nvSpPr>
        <dsp:cNvPr id="0" name=""/>
        <dsp:cNvSpPr/>
      </dsp:nvSpPr>
      <dsp:spPr>
        <a:xfrm>
          <a:off x="395476" y="917110"/>
          <a:ext cx="875438" cy="8754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CCCD54-D8E9-484F-A01C-336F8F1C73EE}">
      <dsp:nvSpPr>
        <dsp:cNvPr id="0" name=""/>
        <dsp:cNvSpPr/>
      </dsp:nvSpPr>
      <dsp:spPr>
        <a:xfrm>
          <a:off x="1911321" y="600141"/>
          <a:ext cx="3557816" cy="15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b="0" kern="1200"/>
            <a:t>What CMAG does and how you can engage with CMAG</a:t>
          </a:r>
          <a:endParaRPr lang="en-GB" sz="2400" kern="1200"/>
        </a:p>
      </dsp:txBody>
      <dsp:txXfrm>
        <a:off x="1911321" y="600141"/>
        <a:ext cx="3557816" cy="1509376"/>
      </dsp:txXfrm>
    </dsp:sp>
    <dsp:sp modelId="{C497C438-142A-41C2-91E3-83852FBAF0A2}">
      <dsp:nvSpPr>
        <dsp:cNvPr id="0" name=""/>
        <dsp:cNvSpPr/>
      </dsp:nvSpPr>
      <dsp:spPr>
        <a:xfrm>
          <a:off x="6089060" y="600141"/>
          <a:ext cx="1509376" cy="150937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14BA4-7C12-4262-94E4-16A686A66720}">
      <dsp:nvSpPr>
        <dsp:cNvPr id="0" name=""/>
        <dsp:cNvSpPr/>
      </dsp:nvSpPr>
      <dsp:spPr>
        <a:xfrm>
          <a:off x="6406029" y="917110"/>
          <a:ext cx="875438" cy="8754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043B3B-8F84-401F-BE8E-17914D30C5C1}">
      <dsp:nvSpPr>
        <dsp:cNvPr id="0" name=""/>
        <dsp:cNvSpPr/>
      </dsp:nvSpPr>
      <dsp:spPr>
        <a:xfrm>
          <a:off x="7921874" y="600141"/>
          <a:ext cx="3557816" cy="15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b="0" kern="1200"/>
            <a:t>Understand how CM Rules Change Proposals are developed</a:t>
          </a:r>
          <a:endParaRPr lang="en-GB" sz="2400" kern="1200"/>
        </a:p>
      </dsp:txBody>
      <dsp:txXfrm>
        <a:off x="7921874" y="600141"/>
        <a:ext cx="3557816" cy="1509376"/>
      </dsp:txXfrm>
    </dsp:sp>
    <dsp:sp modelId="{3923303C-A318-44F5-ACDF-2118B39CA416}">
      <dsp:nvSpPr>
        <dsp:cNvPr id="0" name=""/>
        <dsp:cNvSpPr/>
      </dsp:nvSpPr>
      <dsp:spPr>
        <a:xfrm>
          <a:off x="78507" y="2973657"/>
          <a:ext cx="1509376" cy="150937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01F38F-5036-4529-88B5-22E9B2D02E48}">
      <dsp:nvSpPr>
        <dsp:cNvPr id="0" name=""/>
        <dsp:cNvSpPr/>
      </dsp:nvSpPr>
      <dsp:spPr>
        <a:xfrm>
          <a:off x="395476" y="3290626"/>
          <a:ext cx="875438" cy="875438"/>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082B20-871A-4731-8241-4C4F9983D960}">
      <dsp:nvSpPr>
        <dsp:cNvPr id="0" name=""/>
        <dsp:cNvSpPr/>
      </dsp:nvSpPr>
      <dsp:spPr>
        <a:xfrm>
          <a:off x="1911321" y="2973657"/>
          <a:ext cx="3557816" cy="15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b="0" kern="1200"/>
            <a:t>How does the work of CMAG fit within Ofgem processes</a:t>
          </a:r>
          <a:endParaRPr lang="en-GB" sz="2400" kern="1200"/>
        </a:p>
      </dsp:txBody>
      <dsp:txXfrm>
        <a:off x="1911321" y="2973657"/>
        <a:ext cx="3557816" cy="1509376"/>
      </dsp:txXfrm>
    </dsp:sp>
    <dsp:sp modelId="{140086B0-7B3D-4094-B9C5-D7844967F961}">
      <dsp:nvSpPr>
        <dsp:cNvPr id="0" name=""/>
        <dsp:cNvSpPr/>
      </dsp:nvSpPr>
      <dsp:spPr>
        <a:xfrm>
          <a:off x="6089060" y="2973657"/>
          <a:ext cx="1509376" cy="150937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870F8-93A3-4044-BBCC-DB9279B54EE5}">
      <dsp:nvSpPr>
        <dsp:cNvPr id="0" name=""/>
        <dsp:cNvSpPr/>
      </dsp:nvSpPr>
      <dsp:spPr>
        <a:xfrm>
          <a:off x="6406029" y="3290626"/>
          <a:ext cx="875438" cy="875438"/>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26B7C9-8F2B-4061-9F2C-CF36D4C22C36}">
      <dsp:nvSpPr>
        <dsp:cNvPr id="0" name=""/>
        <dsp:cNvSpPr/>
      </dsp:nvSpPr>
      <dsp:spPr>
        <a:xfrm>
          <a:off x="7921874" y="2973657"/>
          <a:ext cx="3557816" cy="15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a:latin typeface="Arial" panose="020B0604020202020204"/>
            </a:rPr>
            <a:t>Understand changes in the current CMAG pipeline</a:t>
          </a:r>
        </a:p>
      </dsp:txBody>
      <dsp:txXfrm>
        <a:off x="7921874" y="2973657"/>
        <a:ext cx="3557816" cy="15093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185F5-5142-4E52-803B-837C0836213C}">
      <dsp:nvSpPr>
        <dsp:cNvPr id="0" name=""/>
        <dsp:cNvSpPr/>
      </dsp:nvSpPr>
      <dsp:spPr>
        <a:xfrm>
          <a:off x="0" y="373421"/>
          <a:ext cx="11549061" cy="121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91592" rIns="896336" bIns="99568" numCol="1" spcCol="1270" anchor="t" anchorCtr="0">
          <a:noAutofit/>
        </a:bodyPr>
        <a:lstStyle/>
        <a:p>
          <a:pPr marL="114300" lvl="1" indent="-114300" algn="l" defTabSz="622300">
            <a:lnSpc>
              <a:spcPct val="100000"/>
            </a:lnSpc>
            <a:spcBef>
              <a:spcPct val="0"/>
            </a:spcBef>
            <a:spcAft>
              <a:spcPct val="15000"/>
            </a:spcAft>
            <a:buChar char="••"/>
          </a:pPr>
          <a:r>
            <a:rPr lang="en-GB" sz="1400" kern="1200"/>
            <a:t>Under the current Rules, the terms for secondary trades can be agreed between Parties in advance, but cannot be executed or officially recognised by the Delivery Body until the conclusion of the T-1 auction for the relevant Delivery Year. This means that the target capacity set for the T-1 auction does not take account of any potential secondary trades which could occur ahead of the Delivery Year.</a:t>
          </a:r>
          <a:endParaRPr lang="en-GB" sz="1400" kern="1200">
            <a:latin typeface="Arial" panose="020B0604020202020204"/>
          </a:endParaRPr>
        </a:p>
      </dsp:txBody>
      <dsp:txXfrm>
        <a:off x="0" y="373421"/>
        <a:ext cx="11549061" cy="1212750"/>
      </dsp:txXfrm>
    </dsp:sp>
    <dsp:sp modelId="{1E0BB702-FEB3-4294-B40F-6BB9E0737BAA}">
      <dsp:nvSpPr>
        <dsp:cNvPr id="0" name=""/>
        <dsp:cNvSpPr/>
      </dsp:nvSpPr>
      <dsp:spPr>
        <a:xfrm>
          <a:off x="577453" y="166781"/>
          <a:ext cx="8084343"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622300">
            <a:lnSpc>
              <a:spcPct val="90000"/>
            </a:lnSpc>
            <a:spcBef>
              <a:spcPct val="0"/>
            </a:spcBef>
            <a:spcAft>
              <a:spcPct val="35000"/>
            </a:spcAft>
          </a:pPr>
          <a:r>
            <a:rPr lang="en-GB" sz="1400" kern="1200">
              <a:latin typeface="Arial" panose="020B0604020202020204"/>
            </a:rPr>
            <a:t>Issue</a:t>
          </a:r>
          <a:endParaRPr lang="en-GB" sz="1400" kern="1200"/>
        </a:p>
      </dsp:txBody>
      <dsp:txXfrm>
        <a:off x="597628" y="186956"/>
        <a:ext cx="8043993" cy="372930"/>
      </dsp:txXfrm>
    </dsp:sp>
    <dsp:sp modelId="{BFD54D56-5F66-4E55-A014-F5CA5B623F8C}">
      <dsp:nvSpPr>
        <dsp:cNvPr id="0" name=""/>
        <dsp:cNvSpPr/>
      </dsp:nvSpPr>
      <dsp:spPr>
        <a:xfrm>
          <a:off x="0" y="1868411"/>
          <a:ext cx="11549061" cy="1389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91592" rIns="896336" bIns="99568" numCol="1" spcCol="1270" anchor="t" anchorCtr="0">
          <a:noAutofit/>
        </a:bodyPr>
        <a:lstStyle/>
        <a:p>
          <a:pPr marL="114300" lvl="1" indent="-114300" algn="l" defTabSz="622300" rtl="0">
            <a:lnSpc>
              <a:spcPct val="90000"/>
            </a:lnSpc>
            <a:spcBef>
              <a:spcPct val="0"/>
            </a:spcBef>
            <a:spcAft>
              <a:spcPct val="15000"/>
            </a:spcAft>
            <a:buChar char="••"/>
          </a:pPr>
          <a:r>
            <a:rPr lang="en-GB" sz="1400" kern="1200"/>
            <a:t>This proposal seeks to allow secondary trading for a Delivery Year from the conclusion of the relevant T-4 auction, rather than the conclusion of the relevant T-1 auction.</a:t>
          </a:r>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r>
            <a:rPr lang="en-US" sz="1400" kern="1200"/>
            <a:t>This Proposal does not allow Transferees who accept secondary trades after the T-4 but before T-1 the ability to enter the T-1 Auctions for the Delivery Year</a:t>
          </a:r>
          <a:endParaRPr lang="en-GB" sz="1400" kern="1200"/>
        </a:p>
      </dsp:txBody>
      <dsp:txXfrm>
        <a:off x="0" y="1868411"/>
        <a:ext cx="11549061" cy="1389150"/>
      </dsp:txXfrm>
    </dsp:sp>
    <dsp:sp modelId="{065A069D-8B75-4BA2-8EAA-BFB07A5E3DD4}">
      <dsp:nvSpPr>
        <dsp:cNvPr id="0" name=""/>
        <dsp:cNvSpPr/>
      </dsp:nvSpPr>
      <dsp:spPr>
        <a:xfrm>
          <a:off x="577453" y="1661771"/>
          <a:ext cx="8084343"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622300">
            <a:lnSpc>
              <a:spcPct val="90000"/>
            </a:lnSpc>
            <a:spcBef>
              <a:spcPct val="0"/>
            </a:spcBef>
            <a:spcAft>
              <a:spcPct val="35000"/>
            </a:spcAft>
          </a:pPr>
          <a:r>
            <a:rPr lang="en-GB" sz="1400" kern="1200">
              <a:latin typeface="Arial" panose="020B0604020202020204"/>
            </a:rPr>
            <a:t>Solution</a:t>
          </a:r>
          <a:endParaRPr lang="en-GB" sz="1400" kern="1200"/>
        </a:p>
      </dsp:txBody>
      <dsp:txXfrm>
        <a:off x="597628" y="1681946"/>
        <a:ext cx="8043993" cy="372930"/>
      </dsp:txXfrm>
    </dsp:sp>
    <dsp:sp modelId="{3700B336-3516-43A4-A9EF-357FD46376EB}">
      <dsp:nvSpPr>
        <dsp:cNvPr id="0" name=""/>
        <dsp:cNvSpPr/>
      </dsp:nvSpPr>
      <dsp:spPr>
        <a:xfrm>
          <a:off x="0" y="3539801"/>
          <a:ext cx="11549061" cy="793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91592" rIns="896336" bIns="99568" numCol="1" spcCol="1270" anchor="t" anchorCtr="0">
          <a:noAutofit/>
        </a:bodyPr>
        <a:lstStyle/>
        <a:p>
          <a:pPr marL="114300" lvl="1" indent="-114300" algn="l" defTabSz="622300" rtl="0">
            <a:lnSpc>
              <a:spcPct val="90000"/>
            </a:lnSpc>
            <a:spcBef>
              <a:spcPct val="0"/>
            </a:spcBef>
            <a:spcAft>
              <a:spcPct val="15000"/>
            </a:spcAft>
            <a:buChar char="••"/>
          </a:pPr>
          <a:r>
            <a:rPr lang="en-GB" sz="1400" kern="1200"/>
            <a:t>Capacity Providers that wish to participate in secondary trading</a:t>
          </a:r>
          <a:endParaRPr lang="en-GB" sz="1400" kern="1200">
            <a:solidFill>
              <a:srgbClr val="00008B"/>
            </a:solidFill>
            <a:latin typeface="Arial" panose="020B0604020202020204"/>
          </a:endParaRPr>
        </a:p>
        <a:p>
          <a:pPr marL="114300" lvl="1" indent="-114300" algn="l" defTabSz="622300" rtl="0">
            <a:lnSpc>
              <a:spcPct val="90000"/>
            </a:lnSpc>
            <a:spcBef>
              <a:spcPct val="0"/>
            </a:spcBef>
            <a:spcAft>
              <a:spcPct val="15000"/>
            </a:spcAft>
            <a:buChar char="••"/>
          </a:pPr>
          <a:r>
            <a:rPr lang="en-US" sz="1400" kern="1200">
              <a:solidFill>
                <a:srgbClr val="00008B"/>
              </a:solidFill>
              <a:latin typeface="Arial" panose="020B0604020202020204"/>
            </a:rPr>
            <a:t>Benefits to consumers as the risks associated with possible over procurement of capacity is reduced </a:t>
          </a:r>
          <a:endParaRPr lang="en-GB" sz="1400" kern="1200">
            <a:solidFill>
              <a:srgbClr val="00008B"/>
            </a:solidFill>
            <a:latin typeface="Arial" panose="020B0604020202020204"/>
          </a:endParaRPr>
        </a:p>
      </dsp:txBody>
      <dsp:txXfrm>
        <a:off x="0" y="3539801"/>
        <a:ext cx="11549061" cy="793800"/>
      </dsp:txXfrm>
    </dsp:sp>
    <dsp:sp modelId="{0A874995-AB96-44F3-B80C-C5068705DAB2}">
      <dsp:nvSpPr>
        <dsp:cNvPr id="0" name=""/>
        <dsp:cNvSpPr/>
      </dsp:nvSpPr>
      <dsp:spPr>
        <a:xfrm>
          <a:off x="577453" y="3333161"/>
          <a:ext cx="8084343"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622300" rtl="0">
            <a:lnSpc>
              <a:spcPct val="90000"/>
            </a:lnSpc>
            <a:spcBef>
              <a:spcPct val="0"/>
            </a:spcBef>
            <a:spcAft>
              <a:spcPct val="35000"/>
            </a:spcAft>
          </a:pPr>
          <a:r>
            <a:rPr lang="en-GB" sz="1400" kern="1200">
              <a:latin typeface="Arial" panose="020B0604020202020204"/>
            </a:rPr>
            <a:t>Impacts and Benefits</a:t>
          </a:r>
        </a:p>
      </dsp:txBody>
      <dsp:txXfrm>
        <a:off x="597628" y="3353336"/>
        <a:ext cx="8043993" cy="372930"/>
      </dsp:txXfrm>
    </dsp:sp>
    <dsp:sp modelId="{A8B6FD74-1144-4FD0-A1E6-73B4B1DBA72C}">
      <dsp:nvSpPr>
        <dsp:cNvPr id="0" name=""/>
        <dsp:cNvSpPr/>
      </dsp:nvSpPr>
      <dsp:spPr>
        <a:xfrm>
          <a:off x="0" y="4615841"/>
          <a:ext cx="11549061" cy="771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91592" rIns="896336" bIns="99568" numCol="1" spcCol="1270" anchor="t" anchorCtr="0">
          <a:noAutofit/>
        </a:bodyPr>
        <a:lstStyle/>
        <a:p>
          <a:pPr marL="114300" lvl="1" indent="-114300" algn="l" defTabSz="622300" rtl="0">
            <a:lnSpc>
              <a:spcPct val="90000"/>
            </a:lnSpc>
            <a:spcBef>
              <a:spcPct val="0"/>
            </a:spcBef>
            <a:spcAft>
              <a:spcPct val="15000"/>
            </a:spcAft>
            <a:buChar char="••"/>
          </a:pPr>
          <a:r>
            <a:rPr lang="en-GB" sz="1400" kern="1200">
              <a:hlinkClick xmlns:r="http://schemas.openxmlformats.org/officeDocument/2006/relationships" r:id="rId1"/>
            </a:rPr>
            <a:t>CP364 ‘Allow Secondary Trading from T-4’ </a:t>
          </a:r>
          <a:r>
            <a:rPr lang="en-GB" sz="1400" kern="1200"/>
            <a:t>is currently with Ofgem, the CMAG recommended implementation of this Change Proposal.</a:t>
          </a:r>
          <a:r>
            <a:rPr lang="en-GB" sz="1400" kern="1200">
              <a:solidFill>
                <a:srgbClr val="00008B"/>
              </a:solidFill>
              <a:latin typeface="Arial" panose="020B0604020202020204"/>
            </a:rPr>
            <a:t> </a:t>
          </a:r>
          <a:endParaRPr lang="en-GB" sz="1400" kern="1200">
            <a:latin typeface="Arial" panose="020B0604020202020204"/>
          </a:endParaRPr>
        </a:p>
      </dsp:txBody>
      <dsp:txXfrm>
        <a:off x="0" y="4615841"/>
        <a:ext cx="11549061" cy="771750"/>
      </dsp:txXfrm>
    </dsp:sp>
    <dsp:sp modelId="{0C71177E-3636-443C-BF0B-A727FBE52CB7}">
      <dsp:nvSpPr>
        <dsp:cNvPr id="0" name=""/>
        <dsp:cNvSpPr/>
      </dsp:nvSpPr>
      <dsp:spPr>
        <a:xfrm>
          <a:off x="577453" y="4409201"/>
          <a:ext cx="8084343"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622300" rtl="0">
            <a:lnSpc>
              <a:spcPct val="90000"/>
            </a:lnSpc>
            <a:spcBef>
              <a:spcPct val="0"/>
            </a:spcBef>
            <a:spcAft>
              <a:spcPct val="35000"/>
            </a:spcAft>
          </a:pPr>
          <a:r>
            <a:rPr lang="en-GB" sz="1400" kern="1200">
              <a:latin typeface="Arial" panose="020B0604020202020204"/>
            </a:rPr>
            <a:t>Recommendation</a:t>
          </a:r>
        </a:p>
      </dsp:txBody>
      <dsp:txXfrm>
        <a:off x="597628" y="4429376"/>
        <a:ext cx="8043993" cy="3729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185F5-5142-4E52-803B-837C0836213C}">
      <dsp:nvSpPr>
        <dsp:cNvPr id="0" name=""/>
        <dsp:cNvSpPr/>
      </dsp:nvSpPr>
      <dsp:spPr>
        <a:xfrm>
          <a:off x="0" y="330131"/>
          <a:ext cx="11549061" cy="1515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a:lnSpc>
              <a:spcPct val="100000"/>
            </a:lnSpc>
            <a:spcBef>
              <a:spcPct val="0"/>
            </a:spcBef>
            <a:spcAft>
              <a:spcPct val="15000"/>
            </a:spcAft>
            <a:buChar char="••"/>
          </a:pPr>
          <a:r>
            <a:rPr lang="en-GB" sz="1300" kern="1200"/>
            <a:t>Rule 6.7.7 allows a Capacity Provider to extend the Long Stop Date extended day for day for any delay in achieving the Substantial Completion Milestone that results solely from a failure of a Transmission Licensee or the relevant Distribution Network Operator to provide an active connection point.</a:t>
          </a:r>
          <a:endParaRPr lang="en-GB" sz="1300" kern="1200">
            <a:latin typeface="Arial" panose="020B0604020202020204"/>
          </a:endParaRPr>
        </a:p>
        <a:p>
          <a:pPr marL="114300" lvl="1" indent="-114300" algn="l" defTabSz="577850">
            <a:lnSpc>
              <a:spcPct val="90000"/>
            </a:lnSpc>
            <a:spcBef>
              <a:spcPct val="0"/>
            </a:spcBef>
            <a:spcAft>
              <a:spcPct val="15000"/>
            </a:spcAft>
            <a:buChar char="••"/>
          </a:pPr>
          <a:endParaRPr lang="en-GB" sz="1300" kern="1200"/>
        </a:p>
        <a:p>
          <a:pPr marL="114300" lvl="1" indent="-114300" algn="l" defTabSz="577850">
            <a:lnSpc>
              <a:spcPct val="90000"/>
            </a:lnSpc>
            <a:spcBef>
              <a:spcPct val="0"/>
            </a:spcBef>
            <a:spcAft>
              <a:spcPct val="15000"/>
            </a:spcAft>
            <a:buChar char="••"/>
          </a:pPr>
          <a:r>
            <a:rPr lang="en-GB" sz="1300" kern="1200"/>
            <a:t>Where the Transmission Licensee (TL)/Distribution Network Operator (DNO) delays the connection date by over 1 year, the proposer contends that Capacity Providers lose both revenue and effective delivery years from their CM Agreement unfairly.</a:t>
          </a:r>
        </a:p>
      </dsp:txBody>
      <dsp:txXfrm>
        <a:off x="0" y="330131"/>
        <a:ext cx="11549061" cy="1515150"/>
      </dsp:txXfrm>
    </dsp:sp>
    <dsp:sp modelId="{1E0BB702-FEB3-4294-B40F-6BB9E0737BAA}">
      <dsp:nvSpPr>
        <dsp:cNvPr id="0" name=""/>
        <dsp:cNvSpPr/>
      </dsp:nvSpPr>
      <dsp:spPr>
        <a:xfrm>
          <a:off x="577453" y="138251"/>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a:lnSpc>
              <a:spcPct val="90000"/>
            </a:lnSpc>
            <a:spcBef>
              <a:spcPct val="0"/>
            </a:spcBef>
            <a:spcAft>
              <a:spcPct val="35000"/>
            </a:spcAft>
          </a:pPr>
          <a:r>
            <a:rPr lang="en-GB" sz="1300" kern="1200">
              <a:latin typeface="Arial" panose="020B0604020202020204"/>
            </a:rPr>
            <a:t>Issue</a:t>
          </a:r>
          <a:endParaRPr lang="en-GB" sz="1300" kern="1200"/>
        </a:p>
      </dsp:txBody>
      <dsp:txXfrm>
        <a:off x="596187" y="156985"/>
        <a:ext cx="8046875" cy="346292"/>
      </dsp:txXfrm>
    </dsp:sp>
    <dsp:sp modelId="{BFD54D56-5F66-4E55-A014-F5CA5B623F8C}">
      <dsp:nvSpPr>
        <dsp:cNvPr id="0" name=""/>
        <dsp:cNvSpPr/>
      </dsp:nvSpPr>
      <dsp:spPr>
        <a:xfrm>
          <a:off x="0" y="2107361"/>
          <a:ext cx="11549061" cy="1351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GB" sz="1300" kern="1200"/>
            <a:t>For the case where a TL/DNO delays the connection the proposed solution seeks to:</a:t>
          </a:r>
        </a:p>
        <a:p>
          <a:pPr marL="114300" lvl="1" indent="-114300" algn="l" defTabSz="577850">
            <a:lnSpc>
              <a:spcPct val="90000"/>
            </a:lnSpc>
            <a:spcBef>
              <a:spcPct val="0"/>
            </a:spcBef>
            <a:spcAft>
              <a:spcPct val="15000"/>
            </a:spcAft>
            <a:buChar char="••"/>
          </a:pPr>
          <a:endParaRPr lang="en-GB" sz="1300" kern="1200"/>
        </a:p>
        <a:p>
          <a:pPr marL="228600" lvl="2" indent="-114300" algn="l" defTabSz="577850">
            <a:lnSpc>
              <a:spcPct val="90000"/>
            </a:lnSpc>
            <a:spcBef>
              <a:spcPct val="0"/>
            </a:spcBef>
            <a:spcAft>
              <a:spcPct val="15000"/>
            </a:spcAft>
            <a:buChar char="••"/>
          </a:pPr>
          <a:r>
            <a:rPr lang="en-GB" sz="1300" kern="1200"/>
            <a:t>Clarify that Rule 6.7.7 allows multiyear extensions to the Long Stop Date (LSD)</a:t>
          </a:r>
        </a:p>
        <a:p>
          <a:pPr marL="228600" lvl="2" indent="-114300" algn="l" defTabSz="577850">
            <a:lnSpc>
              <a:spcPct val="90000"/>
            </a:lnSpc>
            <a:spcBef>
              <a:spcPct val="0"/>
            </a:spcBef>
            <a:spcAft>
              <a:spcPct val="15000"/>
            </a:spcAft>
            <a:buChar char="••"/>
          </a:pPr>
          <a:r>
            <a:rPr lang="en-GB" sz="1300" kern="1200"/>
            <a:t>Allow Capacity Providers with a Prospective CMU the ability to postpone the Financial Commitment Milestone (FCM); and</a:t>
          </a:r>
        </a:p>
        <a:p>
          <a:pPr marL="228600" lvl="2" indent="-114300" algn="l" defTabSz="577850">
            <a:lnSpc>
              <a:spcPct val="90000"/>
            </a:lnSpc>
            <a:spcBef>
              <a:spcPct val="0"/>
            </a:spcBef>
            <a:spcAft>
              <a:spcPct val="15000"/>
            </a:spcAft>
            <a:buChar char="••"/>
          </a:pPr>
          <a:r>
            <a:rPr lang="en-GB" sz="1300" kern="1200"/>
            <a:t>Extend the period during which Capacity can be increased under Rule 6.7.6.</a:t>
          </a:r>
        </a:p>
      </dsp:txBody>
      <dsp:txXfrm>
        <a:off x="0" y="2107361"/>
        <a:ext cx="11549061" cy="1351350"/>
      </dsp:txXfrm>
    </dsp:sp>
    <dsp:sp modelId="{065A069D-8B75-4BA2-8EAA-BFB07A5E3DD4}">
      <dsp:nvSpPr>
        <dsp:cNvPr id="0" name=""/>
        <dsp:cNvSpPr/>
      </dsp:nvSpPr>
      <dsp:spPr>
        <a:xfrm>
          <a:off x="577453" y="1915481"/>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a:lnSpc>
              <a:spcPct val="90000"/>
            </a:lnSpc>
            <a:spcBef>
              <a:spcPct val="0"/>
            </a:spcBef>
            <a:spcAft>
              <a:spcPct val="35000"/>
            </a:spcAft>
          </a:pPr>
          <a:r>
            <a:rPr lang="en-GB" sz="1300" kern="1200">
              <a:latin typeface="Arial" panose="020B0604020202020204"/>
            </a:rPr>
            <a:t>Solution</a:t>
          </a:r>
          <a:endParaRPr lang="en-GB" sz="1300" kern="1200"/>
        </a:p>
      </dsp:txBody>
      <dsp:txXfrm>
        <a:off x="596187" y="1934215"/>
        <a:ext cx="8046875" cy="346292"/>
      </dsp:txXfrm>
    </dsp:sp>
    <dsp:sp modelId="{3700B336-3516-43A4-A9EF-357FD46376EB}">
      <dsp:nvSpPr>
        <dsp:cNvPr id="0" name=""/>
        <dsp:cNvSpPr/>
      </dsp:nvSpPr>
      <dsp:spPr>
        <a:xfrm>
          <a:off x="0" y="3720791"/>
          <a:ext cx="11549061" cy="716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t>Gives Capacity Providers that are impacted by very late network connections more tools to mitigate the impacts of very late network connections</a:t>
          </a:r>
          <a:endParaRPr lang="en-GB" sz="1300" kern="1200">
            <a:solidFill>
              <a:srgbClr val="00008B"/>
            </a:solidFill>
            <a:latin typeface="Arial" panose="020B0604020202020204"/>
          </a:endParaRPr>
        </a:p>
      </dsp:txBody>
      <dsp:txXfrm>
        <a:off x="0" y="3720791"/>
        <a:ext cx="11549061" cy="716625"/>
      </dsp:txXfrm>
    </dsp:sp>
    <dsp:sp modelId="{0A874995-AB96-44F3-B80C-C5068705DAB2}">
      <dsp:nvSpPr>
        <dsp:cNvPr id="0" name=""/>
        <dsp:cNvSpPr/>
      </dsp:nvSpPr>
      <dsp:spPr>
        <a:xfrm>
          <a:off x="577453" y="3528911"/>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rtl="0">
            <a:lnSpc>
              <a:spcPct val="90000"/>
            </a:lnSpc>
            <a:spcBef>
              <a:spcPct val="0"/>
            </a:spcBef>
            <a:spcAft>
              <a:spcPct val="35000"/>
            </a:spcAft>
          </a:pPr>
          <a:r>
            <a:rPr lang="en-GB" sz="1300" kern="1200">
              <a:latin typeface="Arial" panose="020B0604020202020204"/>
            </a:rPr>
            <a:t>Impacts and Benefits</a:t>
          </a:r>
        </a:p>
      </dsp:txBody>
      <dsp:txXfrm>
        <a:off x="596187" y="3547645"/>
        <a:ext cx="8046875" cy="346292"/>
      </dsp:txXfrm>
    </dsp:sp>
    <dsp:sp modelId="{A8B6FD74-1144-4FD0-A1E6-73B4B1DBA72C}">
      <dsp:nvSpPr>
        <dsp:cNvPr id="0" name=""/>
        <dsp:cNvSpPr/>
      </dsp:nvSpPr>
      <dsp:spPr>
        <a:xfrm>
          <a:off x="0" y="4699496"/>
          <a:ext cx="11549061" cy="716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GB" sz="1300" kern="1200">
              <a:hlinkClick xmlns:r="http://schemas.openxmlformats.org/officeDocument/2006/relationships" r:id="rId1"/>
            </a:rPr>
            <a:t>CP371 ‘Protection from Very Late Network Connections’</a:t>
          </a:r>
          <a:r>
            <a:rPr lang="en-GB" sz="1300" i="1" kern="1200">
              <a:hlinkClick xmlns:r="http://schemas.openxmlformats.org/officeDocument/2006/relationships" r:id="rId1"/>
            </a:rPr>
            <a:t> </a:t>
          </a:r>
          <a:r>
            <a:rPr lang="en-GB" sz="1300" kern="1200"/>
            <a:t>was sent to Ofgem in January 2024, with the recommendation to </a:t>
          </a:r>
          <a:r>
            <a:rPr lang="en-GB" sz="1300" b="1" kern="1200"/>
            <a:t>implement</a:t>
          </a:r>
          <a:r>
            <a:rPr lang="en-GB" sz="1300" kern="1200"/>
            <a:t> this Change Proposal.</a:t>
          </a:r>
          <a:r>
            <a:rPr lang="en-GB" sz="1300" kern="1200">
              <a:solidFill>
                <a:srgbClr val="00008B"/>
              </a:solidFill>
              <a:latin typeface="Arial" panose="020B0604020202020204"/>
            </a:rPr>
            <a:t> </a:t>
          </a:r>
          <a:endParaRPr lang="en-GB" sz="1300" kern="1200">
            <a:latin typeface="Arial" panose="020B0604020202020204"/>
          </a:endParaRPr>
        </a:p>
      </dsp:txBody>
      <dsp:txXfrm>
        <a:off x="0" y="4699496"/>
        <a:ext cx="11549061" cy="716625"/>
      </dsp:txXfrm>
    </dsp:sp>
    <dsp:sp modelId="{0C71177E-3636-443C-BF0B-A727FBE52CB7}">
      <dsp:nvSpPr>
        <dsp:cNvPr id="0" name=""/>
        <dsp:cNvSpPr/>
      </dsp:nvSpPr>
      <dsp:spPr>
        <a:xfrm>
          <a:off x="577453" y="4507616"/>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rtl="0">
            <a:lnSpc>
              <a:spcPct val="90000"/>
            </a:lnSpc>
            <a:spcBef>
              <a:spcPct val="0"/>
            </a:spcBef>
            <a:spcAft>
              <a:spcPct val="35000"/>
            </a:spcAft>
          </a:pPr>
          <a:r>
            <a:rPr lang="en-GB" sz="1300" kern="1200">
              <a:latin typeface="Arial" panose="020B0604020202020204"/>
            </a:rPr>
            <a:t>Recommendation</a:t>
          </a:r>
        </a:p>
      </dsp:txBody>
      <dsp:txXfrm>
        <a:off x="596187" y="4526350"/>
        <a:ext cx="8046875" cy="3462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185F5-5142-4E52-803B-837C0836213C}">
      <dsp:nvSpPr>
        <dsp:cNvPr id="0" name=""/>
        <dsp:cNvSpPr/>
      </dsp:nvSpPr>
      <dsp:spPr>
        <a:xfrm>
          <a:off x="0" y="437625"/>
          <a:ext cx="11549061" cy="2088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a:lnSpc>
              <a:spcPct val="100000"/>
            </a:lnSpc>
            <a:spcBef>
              <a:spcPct val="0"/>
            </a:spcBef>
            <a:spcAft>
              <a:spcPct val="15000"/>
            </a:spcAft>
            <a:buChar char="••"/>
          </a:pPr>
          <a:r>
            <a:rPr lang="en-GB" sz="1300" kern="1200"/>
            <a:t>The policy intent for Rule 3.3.5 is that each single CMU or multiple CMUs who all belong to the same Group (a holding company and its subsidiaries) is represented either by the Applicant themselves or by a nominated Agent who acts as Applicant, Bidder and/or Capacity Provider for only that CMU or the CMUs of that Group.</a:t>
          </a:r>
          <a:endParaRPr lang="en-GB" sz="1300" kern="1200">
            <a:latin typeface="Arial" panose="020B0604020202020204"/>
          </a:endParaRPr>
        </a:p>
        <a:p>
          <a:pPr marL="114300" lvl="1" indent="-114300" algn="l" defTabSz="577850">
            <a:lnSpc>
              <a:spcPct val="90000"/>
            </a:lnSpc>
            <a:spcBef>
              <a:spcPct val="0"/>
            </a:spcBef>
            <a:spcAft>
              <a:spcPct val="15000"/>
            </a:spcAft>
            <a:buChar char="••"/>
          </a:pPr>
          <a:endParaRPr lang="en-GB" sz="1300" kern="1200"/>
        </a:p>
        <a:p>
          <a:pPr marL="114300" lvl="1" indent="-114300" algn="l" defTabSz="577850">
            <a:lnSpc>
              <a:spcPct val="90000"/>
            </a:lnSpc>
            <a:spcBef>
              <a:spcPct val="0"/>
            </a:spcBef>
            <a:spcAft>
              <a:spcPct val="15000"/>
            </a:spcAft>
            <a:buChar char="••"/>
          </a:pPr>
          <a:r>
            <a:rPr lang="en-GB" sz="1300" kern="1200"/>
            <a:t>This rule is in place to ensure that those with the ability to bid in the CM auctions are acting independently so that the market remains competitive.</a:t>
          </a:r>
        </a:p>
        <a:p>
          <a:pPr marL="114300" lvl="1" indent="-114300" algn="l" defTabSz="577850">
            <a:lnSpc>
              <a:spcPct val="90000"/>
            </a:lnSpc>
            <a:spcBef>
              <a:spcPct val="0"/>
            </a:spcBef>
            <a:spcAft>
              <a:spcPct val="15000"/>
            </a:spcAft>
            <a:buChar char="••"/>
          </a:pPr>
          <a:endParaRPr lang="en-GB" sz="1300" kern="1200"/>
        </a:p>
        <a:p>
          <a:pPr marL="114300" lvl="1" indent="-114300" algn="l" defTabSz="577850">
            <a:lnSpc>
              <a:spcPct val="90000"/>
            </a:lnSpc>
            <a:spcBef>
              <a:spcPct val="0"/>
            </a:spcBef>
            <a:spcAft>
              <a:spcPct val="15000"/>
            </a:spcAft>
            <a:buChar char="••"/>
          </a:pPr>
          <a:r>
            <a:rPr lang="en-GB" sz="1300" kern="1200"/>
            <a:t>It is currently possible and within the rules for one Group to act as an Agent for multiple CMUs from different Groups by forming subsidiaries, such as a special purpose vehicle (SPV). However, this clearly contradicts the policy intent behind Rule 3.3.5.</a:t>
          </a:r>
        </a:p>
      </dsp:txBody>
      <dsp:txXfrm>
        <a:off x="0" y="437625"/>
        <a:ext cx="11549061" cy="2088450"/>
      </dsp:txXfrm>
    </dsp:sp>
    <dsp:sp modelId="{1E0BB702-FEB3-4294-B40F-6BB9E0737BAA}">
      <dsp:nvSpPr>
        <dsp:cNvPr id="0" name=""/>
        <dsp:cNvSpPr/>
      </dsp:nvSpPr>
      <dsp:spPr>
        <a:xfrm>
          <a:off x="577453" y="245745"/>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a:lnSpc>
              <a:spcPct val="90000"/>
            </a:lnSpc>
            <a:spcBef>
              <a:spcPct val="0"/>
            </a:spcBef>
            <a:spcAft>
              <a:spcPct val="35000"/>
            </a:spcAft>
          </a:pPr>
          <a:r>
            <a:rPr lang="en-GB" sz="1300" kern="1200">
              <a:latin typeface="Arial" panose="020B0604020202020204"/>
            </a:rPr>
            <a:t>Issue</a:t>
          </a:r>
          <a:endParaRPr lang="en-GB" sz="1300" kern="1200"/>
        </a:p>
      </dsp:txBody>
      <dsp:txXfrm>
        <a:off x="596187" y="264479"/>
        <a:ext cx="8046875" cy="346292"/>
      </dsp:txXfrm>
    </dsp:sp>
    <dsp:sp modelId="{BFD54D56-5F66-4E55-A014-F5CA5B623F8C}">
      <dsp:nvSpPr>
        <dsp:cNvPr id="0" name=""/>
        <dsp:cNvSpPr/>
      </dsp:nvSpPr>
      <dsp:spPr>
        <a:xfrm>
          <a:off x="0" y="2788155"/>
          <a:ext cx="11549061" cy="716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GB" sz="1300" kern="1200"/>
            <a:t>Amending Rule 3.3.5 to clarify that an Agent cannot also be a member of a Group (the direct or indirect Holding Company and any Subsidiary of that Holding Company) that includes a member acting as an Agent representing other Applicants.</a:t>
          </a:r>
        </a:p>
      </dsp:txBody>
      <dsp:txXfrm>
        <a:off x="0" y="2788155"/>
        <a:ext cx="11549061" cy="716625"/>
      </dsp:txXfrm>
    </dsp:sp>
    <dsp:sp modelId="{065A069D-8B75-4BA2-8EAA-BFB07A5E3DD4}">
      <dsp:nvSpPr>
        <dsp:cNvPr id="0" name=""/>
        <dsp:cNvSpPr/>
      </dsp:nvSpPr>
      <dsp:spPr>
        <a:xfrm>
          <a:off x="577453" y="2596275"/>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a:lnSpc>
              <a:spcPct val="90000"/>
            </a:lnSpc>
            <a:spcBef>
              <a:spcPct val="0"/>
            </a:spcBef>
            <a:spcAft>
              <a:spcPct val="35000"/>
            </a:spcAft>
          </a:pPr>
          <a:r>
            <a:rPr lang="en-GB" sz="1300" kern="1200">
              <a:latin typeface="Arial" panose="020B0604020202020204"/>
            </a:rPr>
            <a:t>Solution</a:t>
          </a:r>
          <a:endParaRPr lang="en-GB" sz="1300" kern="1200"/>
        </a:p>
      </dsp:txBody>
      <dsp:txXfrm>
        <a:off x="596187" y="2615009"/>
        <a:ext cx="8046875" cy="346292"/>
      </dsp:txXfrm>
    </dsp:sp>
    <dsp:sp modelId="{3700B336-3516-43A4-A9EF-357FD46376EB}">
      <dsp:nvSpPr>
        <dsp:cNvPr id="0" name=""/>
        <dsp:cNvSpPr/>
      </dsp:nvSpPr>
      <dsp:spPr>
        <a:xfrm>
          <a:off x="0" y="3766860"/>
          <a:ext cx="11549061" cy="737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t>Agents described in the scenario above</a:t>
          </a:r>
          <a:endParaRPr lang="en-GB" sz="1300" kern="1200">
            <a:solidFill>
              <a:srgbClr val="00008B"/>
            </a:solidFill>
            <a:latin typeface="Arial" panose="020B0604020202020204"/>
          </a:endParaRPr>
        </a:p>
        <a:p>
          <a:pPr marL="114300" lvl="1" indent="-114300" algn="l" defTabSz="577850" rtl="0">
            <a:lnSpc>
              <a:spcPct val="90000"/>
            </a:lnSpc>
            <a:spcBef>
              <a:spcPct val="0"/>
            </a:spcBef>
            <a:spcAft>
              <a:spcPct val="15000"/>
            </a:spcAft>
            <a:buChar char="••"/>
          </a:pPr>
          <a:r>
            <a:rPr lang="en-US" sz="1300" kern="1200">
              <a:solidFill>
                <a:srgbClr val="00008B"/>
              </a:solidFill>
              <a:latin typeface="Arial" panose="020B0604020202020204"/>
            </a:rPr>
            <a:t>Clarifies policy intent</a:t>
          </a:r>
          <a:endParaRPr lang="en-GB" sz="1300" kern="1200">
            <a:solidFill>
              <a:srgbClr val="00008B"/>
            </a:solidFill>
            <a:latin typeface="Arial" panose="020B0604020202020204"/>
          </a:endParaRPr>
        </a:p>
      </dsp:txBody>
      <dsp:txXfrm>
        <a:off x="0" y="3766860"/>
        <a:ext cx="11549061" cy="737100"/>
      </dsp:txXfrm>
    </dsp:sp>
    <dsp:sp modelId="{0A874995-AB96-44F3-B80C-C5068705DAB2}">
      <dsp:nvSpPr>
        <dsp:cNvPr id="0" name=""/>
        <dsp:cNvSpPr/>
      </dsp:nvSpPr>
      <dsp:spPr>
        <a:xfrm>
          <a:off x="577453" y="3574980"/>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rtl="0">
            <a:lnSpc>
              <a:spcPct val="90000"/>
            </a:lnSpc>
            <a:spcBef>
              <a:spcPct val="0"/>
            </a:spcBef>
            <a:spcAft>
              <a:spcPct val="35000"/>
            </a:spcAft>
          </a:pPr>
          <a:r>
            <a:rPr lang="en-GB" sz="1300" kern="1200">
              <a:latin typeface="Arial" panose="020B0604020202020204"/>
            </a:rPr>
            <a:t>Impacts and Benefits</a:t>
          </a:r>
        </a:p>
      </dsp:txBody>
      <dsp:txXfrm>
        <a:off x="596187" y="3593714"/>
        <a:ext cx="8046875" cy="346292"/>
      </dsp:txXfrm>
    </dsp:sp>
    <dsp:sp modelId="{A8B6FD74-1144-4FD0-A1E6-73B4B1DBA72C}">
      <dsp:nvSpPr>
        <dsp:cNvPr id="0" name=""/>
        <dsp:cNvSpPr/>
      </dsp:nvSpPr>
      <dsp:spPr>
        <a:xfrm>
          <a:off x="0" y="4766040"/>
          <a:ext cx="11549061" cy="5425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GB" sz="1300" kern="1200"/>
            <a:t>The CMAG recommended implementation of </a:t>
          </a:r>
          <a:r>
            <a:rPr lang="en-GB" sz="1300" kern="1200">
              <a:hlinkClick xmlns:r="http://schemas.openxmlformats.org/officeDocument/2006/relationships" r:id="rId1"/>
            </a:rPr>
            <a:t>CP376 ‘Clarifying restrictions on the role of Agent’ </a:t>
          </a:r>
          <a:r>
            <a:rPr lang="en-GB" sz="1300" kern="1200"/>
            <a:t> at its March 2024 meeting.</a:t>
          </a:r>
          <a:r>
            <a:rPr lang="en-GB" sz="1300" kern="1200">
              <a:solidFill>
                <a:srgbClr val="00008B"/>
              </a:solidFill>
              <a:latin typeface="Arial" panose="020B0604020202020204"/>
            </a:rPr>
            <a:t> </a:t>
          </a:r>
          <a:endParaRPr lang="en-GB" sz="1300" kern="1200">
            <a:latin typeface="Arial" panose="020B0604020202020204"/>
          </a:endParaRPr>
        </a:p>
      </dsp:txBody>
      <dsp:txXfrm>
        <a:off x="0" y="4766040"/>
        <a:ext cx="11549061" cy="542587"/>
      </dsp:txXfrm>
    </dsp:sp>
    <dsp:sp modelId="{0C71177E-3636-443C-BF0B-A727FBE52CB7}">
      <dsp:nvSpPr>
        <dsp:cNvPr id="0" name=""/>
        <dsp:cNvSpPr/>
      </dsp:nvSpPr>
      <dsp:spPr>
        <a:xfrm>
          <a:off x="577453" y="4574160"/>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rtl="0">
            <a:lnSpc>
              <a:spcPct val="90000"/>
            </a:lnSpc>
            <a:spcBef>
              <a:spcPct val="0"/>
            </a:spcBef>
            <a:spcAft>
              <a:spcPct val="35000"/>
            </a:spcAft>
          </a:pPr>
          <a:r>
            <a:rPr lang="en-GB" sz="1300" kern="1200">
              <a:latin typeface="Arial" panose="020B0604020202020204"/>
            </a:rPr>
            <a:t>Recommendation</a:t>
          </a:r>
        </a:p>
      </dsp:txBody>
      <dsp:txXfrm>
        <a:off x="596187" y="4592894"/>
        <a:ext cx="8046875" cy="3462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185F5-5142-4E52-803B-837C0836213C}">
      <dsp:nvSpPr>
        <dsp:cNvPr id="0" name=""/>
        <dsp:cNvSpPr/>
      </dsp:nvSpPr>
      <dsp:spPr>
        <a:xfrm>
          <a:off x="0" y="603326"/>
          <a:ext cx="11549061" cy="115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333248" rIns="896336" bIns="113792" numCol="1" spcCol="1270" anchor="t" anchorCtr="0">
          <a:noAutofit/>
        </a:bodyPr>
        <a:lstStyle/>
        <a:p>
          <a:pPr marL="171450" lvl="1" indent="-171450" algn="l" defTabSz="711200">
            <a:lnSpc>
              <a:spcPct val="100000"/>
            </a:lnSpc>
            <a:spcBef>
              <a:spcPct val="0"/>
            </a:spcBef>
            <a:spcAft>
              <a:spcPct val="15000"/>
            </a:spcAft>
            <a:buChar char="••"/>
          </a:pPr>
          <a:r>
            <a:rPr lang="en-GB" sz="1600" kern="1200"/>
            <a:t>CM Rule 13.4.1B allows Capacity Providers to aggregate delivered capacity across a group of Capacity Committed Capacity Market Units (CMUs) with the same Capacity Provider to allow for better flexibility in meeting the Satisfactory Performance Days (SPD) obligation by delivering as a CMU Portfolio.</a:t>
          </a:r>
          <a:endParaRPr lang="en-GB" sz="1600" kern="1200">
            <a:latin typeface="Arial" panose="020B0604020202020204"/>
          </a:endParaRPr>
        </a:p>
      </dsp:txBody>
      <dsp:txXfrm>
        <a:off x="0" y="603326"/>
        <a:ext cx="11549061" cy="1159200"/>
      </dsp:txXfrm>
    </dsp:sp>
    <dsp:sp modelId="{1E0BB702-FEB3-4294-B40F-6BB9E0737BAA}">
      <dsp:nvSpPr>
        <dsp:cNvPr id="0" name=""/>
        <dsp:cNvSpPr/>
      </dsp:nvSpPr>
      <dsp:spPr>
        <a:xfrm>
          <a:off x="577453" y="367166"/>
          <a:ext cx="808434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711200">
            <a:lnSpc>
              <a:spcPct val="90000"/>
            </a:lnSpc>
            <a:spcBef>
              <a:spcPct val="0"/>
            </a:spcBef>
            <a:spcAft>
              <a:spcPct val="35000"/>
            </a:spcAft>
          </a:pPr>
          <a:r>
            <a:rPr lang="en-GB" sz="1600" kern="1200">
              <a:latin typeface="Arial" panose="020B0604020202020204"/>
            </a:rPr>
            <a:t>Issue</a:t>
          </a:r>
          <a:endParaRPr lang="en-GB" sz="1600" kern="1200"/>
        </a:p>
      </dsp:txBody>
      <dsp:txXfrm>
        <a:off x="600510" y="390223"/>
        <a:ext cx="8038229" cy="426206"/>
      </dsp:txXfrm>
    </dsp:sp>
    <dsp:sp modelId="{BFD54D56-5F66-4E55-A014-F5CA5B623F8C}">
      <dsp:nvSpPr>
        <dsp:cNvPr id="0" name=""/>
        <dsp:cNvSpPr/>
      </dsp:nvSpPr>
      <dsp:spPr>
        <a:xfrm>
          <a:off x="0" y="2085086"/>
          <a:ext cx="11549061" cy="667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333248" rIns="896336" bIns="113792" numCol="1" spcCol="1270" anchor="t" anchorCtr="0">
          <a:noAutofit/>
        </a:bodyPr>
        <a:lstStyle/>
        <a:p>
          <a:pPr marL="171450" lvl="1" indent="-171450" algn="l" defTabSz="711200" rtl="0">
            <a:lnSpc>
              <a:spcPct val="90000"/>
            </a:lnSpc>
            <a:spcBef>
              <a:spcPct val="0"/>
            </a:spcBef>
            <a:spcAft>
              <a:spcPct val="15000"/>
            </a:spcAft>
            <a:buChar char="••"/>
          </a:pPr>
          <a:r>
            <a:rPr lang="en-GB" sz="1600" kern="1200"/>
            <a:t>CP377 proposes to amend Rule 13.4.1B to allow CMU Portfolios to be formed across Company Groups</a:t>
          </a:r>
        </a:p>
      </dsp:txBody>
      <dsp:txXfrm>
        <a:off x="0" y="2085086"/>
        <a:ext cx="11549061" cy="667800"/>
      </dsp:txXfrm>
    </dsp:sp>
    <dsp:sp modelId="{065A069D-8B75-4BA2-8EAA-BFB07A5E3DD4}">
      <dsp:nvSpPr>
        <dsp:cNvPr id="0" name=""/>
        <dsp:cNvSpPr/>
      </dsp:nvSpPr>
      <dsp:spPr>
        <a:xfrm>
          <a:off x="577453" y="1848926"/>
          <a:ext cx="808434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711200">
            <a:lnSpc>
              <a:spcPct val="90000"/>
            </a:lnSpc>
            <a:spcBef>
              <a:spcPct val="0"/>
            </a:spcBef>
            <a:spcAft>
              <a:spcPct val="35000"/>
            </a:spcAft>
          </a:pPr>
          <a:r>
            <a:rPr lang="en-GB" sz="1600" kern="1200">
              <a:latin typeface="Arial" panose="020B0604020202020204"/>
            </a:rPr>
            <a:t>Solution</a:t>
          </a:r>
          <a:endParaRPr lang="en-GB" sz="1600" kern="1200"/>
        </a:p>
      </dsp:txBody>
      <dsp:txXfrm>
        <a:off x="600510" y="1871983"/>
        <a:ext cx="8038229" cy="426206"/>
      </dsp:txXfrm>
    </dsp:sp>
    <dsp:sp modelId="{3700B336-3516-43A4-A9EF-357FD46376EB}">
      <dsp:nvSpPr>
        <dsp:cNvPr id="0" name=""/>
        <dsp:cNvSpPr/>
      </dsp:nvSpPr>
      <dsp:spPr>
        <a:xfrm>
          <a:off x="0" y="3075446"/>
          <a:ext cx="11549061"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333248" rIns="896336"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t>Capacity Providers that are part of wider Company Groups</a:t>
          </a:r>
          <a:endParaRPr lang="en-GB" sz="1600" kern="1200">
            <a:solidFill>
              <a:srgbClr val="00008B"/>
            </a:solidFill>
            <a:latin typeface="Arial" panose="020B0604020202020204"/>
          </a:endParaRPr>
        </a:p>
        <a:p>
          <a:pPr marL="171450" lvl="1" indent="-171450" algn="l" defTabSz="711200" rtl="0">
            <a:lnSpc>
              <a:spcPct val="90000"/>
            </a:lnSpc>
            <a:spcBef>
              <a:spcPct val="0"/>
            </a:spcBef>
            <a:spcAft>
              <a:spcPct val="15000"/>
            </a:spcAft>
            <a:buChar char="••"/>
          </a:pPr>
          <a:r>
            <a:rPr lang="en-US" sz="1600" kern="1200">
              <a:solidFill>
                <a:srgbClr val="00008B"/>
              </a:solidFill>
              <a:latin typeface="Arial" panose="020B0604020202020204"/>
            </a:rPr>
            <a:t>More options for Capacity Providers to manage SPDs across Groups</a:t>
          </a:r>
          <a:endParaRPr lang="en-GB" sz="1600" kern="1200">
            <a:solidFill>
              <a:srgbClr val="00008B"/>
            </a:solidFill>
            <a:latin typeface="Arial" panose="020B0604020202020204"/>
          </a:endParaRPr>
        </a:p>
      </dsp:txBody>
      <dsp:txXfrm>
        <a:off x="0" y="3075446"/>
        <a:ext cx="11549061" cy="907200"/>
      </dsp:txXfrm>
    </dsp:sp>
    <dsp:sp modelId="{0A874995-AB96-44F3-B80C-C5068705DAB2}">
      <dsp:nvSpPr>
        <dsp:cNvPr id="0" name=""/>
        <dsp:cNvSpPr/>
      </dsp:nvSpPr>
      <dsp:spPr>
        <a:xfrm>
          <a:off x="577453" y="2839286"/>
          <a:ext cx="808434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711200" rtl="0">
            <a:lnSpc>
              <a:spcPct val="90000"/>
            </a:lnSpc>
            <a:spcBef>
              <a:spcPct val="0"/>
            </a:spcBef>
            <a:spcAft>
              <a:spcPct val="35000"/>
            </a:spcAft>
          </a:pPr>
          <a:r>
            <a:rPr lang="en-GB" sz="1600" kern="1200">
              <a:latin typeface="Arial" panose="020B0604020202020204"/>
            </a:rPr>
            <a:t>Impacts and Benefits</a:t>
          </a:r>
        </a:p>
      </dsp:txBody>
      <dsp:txXfrm>
        <a:off x="600510" y="2862343"/>
        <a:ext cx="8038229" cy="426206"/>
      </dsp:txXfrm>
    </dsp:sp>
    <dsp:sp modelId="{A8B6FD74-1144-4FD0-A1E6-73B4B1DBA72C}">
      <dsp:nvSpPr>
        <dsp:cNvPr id="0" name=""/>
        <dsp:cNvSpPr/>
      </dsp:nvSpPr>
      <dsp:spPr>
        <a:xfrm>
          <a:off x="0" y="4305206"/>
          <a:ext cx="11549061"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333248" rIns="896336" bIns="113792" numCol="1" spcCol="1270" anchor="t" anchorCtr="0">
          <a:noAutofit/>
        </a:bodyPr>
        <a:lstStyle/>
        <a:p>
          <a:pPr marL="171450" lvl="1" indent="-171450" algn="l" defTabSz="711200" rtl="0">
            <a:lnSpc>
              <a:spcPct val="90000"/>
            </a:lnSpc>
            <a:spcBef>
              <a:spcPct val="0"/>
            </a:spcBef>
            <a:spcAft>
              <a:spcPct val="15000"/>
            </a:spcAft>
            <a:buChar char="••"/>
          </a:pPr>
          <a:r>
            <a:rPr lang="en-GB" sz="1600" kern="1200"/>
            <a:t>The CMAG </a:t>
          </a:r>
          <a:r>
            <a:rPr lang="en-GB" sz="1600" kern="1200">
              <a:solidFill>
                <a:schemeClr val="tx1"/>
              </a:solidFill>
            </a:rPr>
            <a:t>recommended implementation of </a:t>
          </a:r>
          <a:r>
            <a:rPr lang="en-GB" sz="1600" kern="1200">
              <a:hlinkClick xmlns:r="http://schemas.openxmlformats.org/officeDocument/2006/relationships" r:id="rId1"/>
            </a:rPr>
            <a:t>CP377 ‘Increasing flexibility for SPD Portfolios’ </a:t>
          </a:r>
          <a:r>
            <a:rPr lang="en-GB" sz="1600" kern="1200">
              <a:solidFill>
                <a:schemeClr val="tx1"/>
              </a:solidFill>
            </a:rPr>
            <a:t>at its April 2024 meeting.</a:t>
          </a:r>
          <a:endParaRPr lang="en-GB" sz="1600" kern="1200">
            <a:latin typeface="Arial" panose="020B0604020202020204"/>
          </a:endParaRPr>
        </a:p>
      </dsp:txBody>
      <dsp:txXfrm>
        <a:off x="0" y="4305206"/>
        <a:ext cx="11549061" cy="882000"/>
      </dsp:txXfrm>
    </dsp:sp>
    <dsp:sp modelId="{0C71177E-3636-443C-BF0B-A727FBE52CB7}">
      <dsp:nvSpPr>
        <dsp:cNvPr id="0" name=""/>
        <dsp:cNvSpPr/>
      </dsp:nvSpPr>
      <dsp:spPr>
        <a:xfrm>
          <a:off x="577453" y="4069046"/>
          <a:ext cx="808434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711200" rtl="0">
            <a:lnSpc>
              <a:spcPct val="90000"/>
            </a:lnSpc>
            <a:spcBef>
              <a:spcPct val="0"/>
            </a:spcBef>
            <a:spcAft>
              <a:spcPct val="35000"/>
            </a:spcAft>
          </a:pPr>
          <a:r>
            <a:rPr lang="en-GB" sz="1600" kern="1200">
              <a:latin typeface="Arial" panose="020B0604020202020204"/>
            </a:rPr>
            <a:t>Recommendation</a:t>
          </a:r>
        </a:p>
      </dsp:txBody>
      <dsp:txXfrm>
        <a:off x="600510" y="4092103"/>
        <a:ext cx="8038229" cy="4262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F095E-9615-47BF-B51A-9ED4FBD8B2FA}">
      <dsp:nvSpPr>
        <dsp:cNvPr id="0" name=""/>
        <dsp:cNvSpPr/>
      </dsp:nvSpPr>
      <dsp:spPr>
        <a:xfrm>
          <a:off x="0" y="826015"/>
          <a:ext cx="11553031" cy="15249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6E94D-2D95-4167-AC58-E13234ABE22A}">
      <dsp:nvSpPr>
        <dsp:cNvPr id="0" name=""/>
        <dsp:cNvSpPr/>
      </dsp:nvSpPr>
      <dsp:spPr>
        <a:xfrm>
          <a:off x="461298" y="1169130"/>
          <a:ext cx="838723" cy="8387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30EE0A-2DFB-406B-8293-C760A37D41A9}">
      <dsp:nvSpPr>
        <dsp:cNvPr id="0" name=""/>
        <dsp:cNvSpPr/>
      </dsp:nvSpPr>
      <dsp:spPr>
        <a:xfrm>
          <a:off x="1761320" y="826015"/>
          <a:ext cx="9791710" cy="152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1" tIns="161391" rIns="161391" bIns="161391" numCol="1" spcCol="1270" anchor="ctr" anchorCtr="0">
          <a:noAutofit/>
        </a:bodyPr>
        <a:lstStyle/>
        <a:p>
          <a:pPr lvl="0" algn="l" defTabSz="1111250">
            <a:lnSpc>
              <a:spcPct val="90000"/>
            </a:lnSpc>
            <a:spcBef>
              <a:spcPct val="0"/>
            </a:spcBef>
            <a:spcAft>
              <a:spcPct val="35000"/>
            </a:spcAft>
          </a:pPr>
          <a:r>
            <a:rPr lang="en-US" sz="2500" kern="1200"/>
            <a:t>REMA 2</a:t>
          </a:r>
          <a:r>
            <a:rPr lang="en-US" sz="2500" kern="1200" baseline="30000"/>
            <a:t>nd</a:t>
          </a:r>
          <a:r>
            <a:rPr lang="en-US" sz="2500" kern="1200"/>
            <a:t> Consultation: </a:t>
          </a:r>
          <a:r>
            <a:rPr lang="en-US" sz="2500" kern="1200">
              <a:hlinkClick xmlns:r="http://schemas.openxmlformats.org/officeDocument/2006/relationships" r:id="rId5"/>
            </a:rPr>
            <a:t>https://www.gov.uk/government/consultations/review-of-electricity-market-arrangements-rema-second-consultation</a:t>
          </a:r>
          <a:endParaRPr lang="en-US" sz="2500" kern="1200"/>
        </a:p>
      </dsp:txBody>
      <dsp:txXfrm>
        <a:off x="1761320" y="826015"/>
        <a:ext cx="9791710" cy="1524952"/>
      </dsp:txXfrm>
    </dsp:sp>
    <dsp:sp modelId="{30F4EF77-C261-4841-865B-BF68AB3BC36D}">
      <dsp:nvSpPr>
        <dsp:cNvPr id="0" name=""/>
        <dsp:cNvSpPr/>
      </dsp:nvSpPr>
      <dsp:spPr>
        <a:xfrm>
          <a:off x="0" y="2732206"/>
          <a:ext cx="11553031" cy="15249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91A96-5631-4650-BC44-4203BEDFAFF7}">
      <dsp:nvSpPr>
        <dsp:cNvPr id="0" name=""/>
        <dsp:cNvSpPr/>
      </dsp:nvSpPr>
      <dsp:spPr>
        <a:xfrm>
          <a:off x="461298" y="3075320"/>
          <a:ext cx="838723" cy="838723"/>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88C6E4-9F18-4965-B924-EAA74500DE35}">
      <dsp:nvSpPr>
        <dsp:cNvPr id="0" name=""/>
        <dsp:cNvSpPr/>
      </dsp:nvSpPr>
      <dsp:spPr>
        <a:xfrm>
          <a:off x="1761320" y="2732206"/>
          <a:ext cx="9791710" cy="152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1" tIns="161391" rIns="161391" bIns="161391" numCol="1" spcCol="1270" anchor="ctr" anchorCtr="0">
          <a:noAutofit/>
        </a:bodyPr>
        <a:lstStyle/>
        <a:p>
          <a:pPr lvl="0" algn="l" defTabSz="1111250">
            <a:lnSpc>
              <a:spcPct val="90000"/>
            </a:lnSpc>
            <a:spcBef>
              <a:spcPct val="0"/>
            </a:spcBef>
            <a:spcAft>
              <a:spcPct val="35000"/>
            </a:spcAft>
          </a:pPr>
          <a:r>
            <a:rPr lang="en-US" sz="2500" kern="1200"/>
            <a:t>Phase 2 Consultation: </a:t>
          </a:r>
          <a:r>
            <a:rPr lang="en-US" sz="2500" kern="1200">
              <a:hlinkClick xmlns:r="http://schemas.openxmlformats.org/officeDocument/2006/relationships" r:id="rId8"/>
            </a:rPr>
            <a:t>https://www.gov.uk/government/consultations/capacity-market-2023-phase-2-proposals-and-10-year-review</a:t>
          </a:r>
          <a:endParaRPr lang="en-US" sz="2500" kern="1200"/>
        </a:p>
      </dsp:txBody>
      <dsp:txXfrm>
        <a:off x="1761320" y="2732206"/>
        <a:ext cx="9791710" cy="15249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F6ADB-C978-4CE1-8D82-2BF858AE6AD8}">
      <dsp:nvSpPr>
        <dsp:cNvPr id="0" name=""/>
        <dsp:cNvSpPr/>
      </dsp:nvSpPr>
      <dsp:spPr>
        <a:xfrm>
          <a:off x="0" y="67431"/>
          <a:ext cx="57785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CMAG Website</a:t>
          </a:r>
          <a:endParaRPr lang="en-US" sz="2500" kern="1200"/>
        </a:p>
      </dsp:txBody>
      <dsp:txXfrm>
        <a:off x="46406" y="113837"/>
        <a:ext cx="5685688" cy="857813"/>
      </dsp:txXfrm>
    </dsp:sp>
    <dsp:sp modelId="{84C8AAFE-D49B-4ECC-B7A3-2CB522A18815}">
      <dsp:nvSpPr>
        <dsp:cNvPr id="0" name=""/>
        <dsp:cNvSpPr/>
      </dsp:nvSpPr>
      <dsp:spPr>
        <a:xfrm>
          <a:off x="0" y="1090056"/>
          <a:ext cx="57785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CMAG Monthly Newsletter</a:t>
          </a:r>
          <a:endParaRPr lang="en-US" sz="2500" kern="1200"/>
        </a:p>
      </dsp:txBody>
      <dsp:txXfrm>
        <a:off x="46406" y="1136462"/>
        <a:ext cx="5685688" cy="857813"/>
      </dsp:txXfrm>
    </dsp:sp>
    <dsp:sp modelId="{E9DA5E0F-51D3-4F75-A527-46FC0770D921}">
      <dsp:nvSpPr>
        <dsp:cNvPr id="0" name=""/>
        <dsp:cNvSpPr/>
      </dsp:nvSpPr>
      <dsp:spPr>
        <a:xfrm>
          <a:off x="0" y="2040681"/>
          <a:ext cx="57785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46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Sign up via our </a:t>
          </a:r>
          <a:r>
            <a:rPr lang="en-US" sz="2000" kern="1200">
              <a:hlinkClick xmlns:r="http://schemas.openxmlformats.org/officeDocument/2006/relationships" r:id="rId1"/>
            </a:rPr>
            <a:t>Website</a:t>
          </a:r>
          <a:endParaRPr lang="en-US" sz="2000" kern="1200"/>
        </a:p>
      </dsp:txBody>
      <dsp:txXfrm>
        <a:off x="0" y="2040681"/>
        <a:ext cx="5778500" cy="414000"/>
      </dsp:txXfrm>
    </dsp:sp>
    <dsp:sp modelId="{FABDDEB4-D17C-4592-AA33-4EEDE1BB920D}">
      <dsp:nvSpPr>
        <dsp:cNvPr id="0" name=""/>
        <dsp:cNvSpPr/>
      </dsp:nvSpPr>
      <dsp:spPr>
        <a:xfrm>
          <a:off x="0" y="2454681"/>
          <a:ext cx="57785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a:t>CMAG Meetings:</a:t>
          </a:r>
          <a:endParaRPr lang="en-US" sz="2500" kern="1200"/>
        </a:p>
      </dsp:txBody>
      <dsp:txXfrm>
        <a:off x="46406" y="2501087"/>
        <a:ext cx="5685688" cy="857813"/>
      </dsp:txXfrm>
    </dsp:sp>
    <dsp:sp modelId="{8C629DAD-4FF0-47C1-AFBF-8EBD5E91FC49}">
      <dsp:nvSpPr>
        <dsp:cNvPr id="0" name=""/>
        <dsp:cNvSpPr/>
      </dsp:nvSpPr>
      <dsp:spPr>
        <a:xfrm>
          <a:off x="0" y="3405306"/>
          <a:ext cx="5778500" cy="659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46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a:t>Industry Feedback</a:t>
          </a:r>
          <a:endParaRPr lang="en-US" sz="2000" kern="1200"/>
        </a:p>
        <a:p>
          <a:pPr marL="228600" lvl="1" indent="-228600" algn="l" defTabSz="889000">
            <a:lnSpc>
              <a:spcPct val="90000"/>
            </a:lnSpc>
            <a:spcBef>
              <a:spcPct val="0"/>
            </a:spcBef>
            <a:spcAft>
              <a:spcPct val="20000"/>
            </a:spcAft>
            <a:buChar char="••"/>
          </a:pPr>
          <a:r>
            <a:rPr lang="en-GB" sz="2000" kern="1200"/>
            <a:t>CMAG Surgery</a:t>
          </a:r>
          <a:endParaRPr lang="en-US" sz="2000" kern="1200"/>
        </a:p>
      </dsp:txBody>
      <dsp:txXfrm>
        <a:off x="0" y="3405306"/>
        <a:ext cx="5778500" cy="659812"/>
      </dsp:txXfrm>
    </dsp:sp>
    <dsp:sp modelId="{B7F20A08-9E09-4996-90E7-38A6404F694C}">
      <dsp:nvSpPr>
        <dsp:cNvPr id="0" name=""/>
        <dsp:cNvSpPr/>
      </dsp:nvSpPr>
      <dsp:spPr>
        <a:xfrm>
          <a:off x="0" y="4065118"/>
          <a:ext cx="57785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b="0" kern="1200"/>
            <a:t>CMAG Membership – opening Summer 2024</a:t>
          </a:r>
          <a:endParaRPr lang="en-US" sz="2500" kern="1200"/>
        </a:p>
      </dsp:txBody>
      <dsp:txXfrm>
        <a:off x="46406" y="4111524"/>
        <a:ext cx="5685688" cy="857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05BCE-D235-4AF9-8EBD-3D819C5F7D59}">
      <dsp:nvSpPr>
        <dsp:cNvPr id="0" name=""/>
        <dsp:cNvSpPr/>
      </dsp:nvSpPr>
      <dsp:spPr>
        <a:xfrm rot="16200000">
          <a:off x="-1282679" y="1285466"/>
          <a:ext cx="5306155" cy="273522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637" bIns="0" numCol="1" spcCol="1270" anchor="ctr" anchorCtr="0">
          <a:noAutofit/>
        </a:bodyPr>
        <a:lstStyle/>
        <a:p>
          <a:pPr lvl="0" algn="ctr" defTabSz="800100" rtl="0">
            <a:lnSpc>
              <a:spcPct val="90000"/>
            </a:lnSpc>
            <a:spcBef>
              <a:spcPct val="0"/>
            </a:spcBef>
            <a:spcAft>
              <a:spcPct val="35000"/>
            </a:spcAft>
          </a:pPr>
          <a:r>
            <a:rPr lang="en-US" sz="1800" kern="1200">
              <a:solidFill>
                <a:schemeClr val="bg1"/>
              </a:solidFill>
              <a:latin typeface="Calibri"/>
              <a:ea typeface="Calibri"/>
              <a:cs typeface="Calibri"/>
            </a:rPr>
            <a:t>Capacity Market Advisory Group CM Rules Change Process only deals with the CM Rules</a:t>
          </a:r>
        </a:p>
      </dsp:txBody>
      <dsp:txXfrm rot="5400000">
        <a:off x="2788" y="1061230"/>
        <a:ext cx="2735221" cy="3183693"/>
      </dsp:txXfrm>
    </dsp:sp>
    <dsp:sp modelId="{671A0A8C-6F21-4D5B-BFB8-76E0F8B4B014}">
      <dsp:nvSpPr>
        <dsp:cNvPr id="0" name=""/>
        <dsp:cNvSpPr/>
      </dsp:nvSpPr>
      <dsp:spPr>
        <a:xfrm rot="16200000">
          <a:off x="1657683" y="1285466"/>
          <a:ext cx="5306155" cy="273522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637" bIns="0" numCol="1" spcCol="1270" anchor="ctr" anchorCtr="0">
          <a:noAutofit/>
        </a:bodyPr>
        <a:lstStyle/>
        <a:p>
          <a:pPr lvl="0" algn="ctr" defTabSz="800100" rtl="0">
            <a:lnSpc>
              <a:spcPct val="90000"/>
            </a:lnSpc>
            <a:spcBef>
              <a:spcPct val="0"/>
            </a:spcBef>
            <a:spcAft>
              <a:spcPct val="35000"/>
            </a:spcAft>
          </a:pPr>
          <a:r>
            <a:rPr lang="en-US" sz="1800" kern="1200">
              <a:solidFill>
                <a:schemeClr val="bg1"/>
              </a:solidFill>
              <a:latin typeface="Calibri"/>
              <a:ea typeface="Calibri"/>
              <a:cs typeface="Calibri"/>
            </a:rPr>
            <a:t>Change Process and Guidance can be managed via CMAG Secretariat-initiated updates with CMAG agreement (usually via a specific agenda item)</a:t>
          </a:r>
        </a:p>
      </dsp:txBody>
      <dsp:txXfrm rot="5400000">
        <a:off x="2943150" y="1061230"/>
        <a:ext cx="2735221" cy="3183693"/>
      </dsp:txXfrm>
    </dsp:sp>
    <dsp:sp modelId="{04B7F362-9365-495D-934D-C61352AF9E00}">
      <dsp:nvSpPr>
        <dsp:cNvPr id="0" name=""/>
        <dsp:cNvSpPr/>
      </dsp:nvSpPr>
      <dsp:spPr>
        <a:xfrm rot="16200000">
          <a:off x="4598045" y="1285466"/>
          <a:ext cx="5306155" cy="273522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637" bIns="0" numCol="1" spcCol="1270" anchor="ctr" anchorCtr="0">
          <a:noAutofit/>
        </a:bodyPr>
        <a:lstStyle/>
        <a:p>
          <a:pPr lvl="0" algn="ctr" defTabSz="800100" rtl="0">
            <a:lnSpc>
              <a:spcPct val="90000"/>
            </a:lnSpc>
            <a:spcBef>
              <a:spcPct val="0"/>
            </a:spcBef>
            <a:spcAft>
              <a:spcPct val="35000"/>
            </a:spcAft>
          </a:pPr>
          <a:r>
            <a:rPr lang="en-US" sz="1800" kern="1200">
              <a:solidFill>
                <a:schemeClr val="bg1"/>
              </a:solidFill>
              <a:latin typeface="Calibri"/>
              <a:ea typeface="Calibri"/>
              <a:cs typeface="Calibri"/>
            </a:rPr>
            <a:t>Electricity Capacity Regulations are outside scope of CM Rules Change Process - but strongly interact with CM Rules. If solution would require changes to Regulations – out of scope of CMAG. Regulations state Ofgem must not make any provision inconsistent with Regulations</a:t>
          </a:r>
        </a:p>
      </dsp:txBody>
      <dsp:txXfrm rot="5400000">
        <a:off x="5883512" y="1061230"/>
        <a:ext cx="2735221" cy="3183693"/>
      </dsp:txXfrm>
    </dsp:sp>
    <dsp:sp modelId="{00C19A8D-F227-476B-99EA-55652C8313DD}">
      <dsp:nvSpPr>
        <dsp:cNvPr id="0" name=""/>
        <dsp:cNvSpPr/>
      </dsp:nvSpPr>
      <dsp:spPr>
        <a:xfrm rot="16200000">
          <a:off x="7538408" y="1285466"/>
          <a:ext cx="5306155" cy="273522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637" bIns="0" numCol="1" spcCol="1270" anchor="ctr" anchorCtr="0">
          <a:noAutofit/>
        </a:bodyPr>
        <a:lstStyle/>
        <a:p>
          <a:pPr lvl="0" algn="ctr" defTabSz="800100" rtl="0">
            <a:lnSpc>
              <a:spcPct val="90000"/>
            </a:lnSpc>
            <a:spcBef>
              <a:spcPct val="0"/>
            </a:spcBef>
            <a:spcAft>
              <a:spcPct val="35000"/>
            </a:spcAft>
          </a:pPr>
          <a:r>
            <a:rPr lang="en-US" sz="1800" kern="1200" dirty="0">
              <a:solidFill>
                <a:schemeClr val="bg1"/>
              </a:solidFill>
              <a:latin typeface="Calibri"/>
              <a:ea typeface="Calibri"/>
              <a:cs typeface="Calibri"/>
            </a:rPr>
            <a:t>Another potential interaction – government subsidy control regime. A change proposal may be referred to the Subsidy Advice Unit (SAU</a:t>
          </a:r>
          <a:r>
            <a:rPr lang="en-US" sz="1800" kern="1200" dirty="0" smtClean="0">
              <a:solidFill>
                <a:schemeClr val="bg1"/>
              </a:solidFill>
              <a:latin typeface="Calibri"/>
              <a:ea typeface="Calibri"/>
              <a:cs typeface="Calibri"/>
            </a:rPr>
            <a:t>) by DESNZ if there are interactions with the Subsidy Control Framework.</a:t>
          </a:r>
          <a:endParaRPr lang="en-US" sz="1800" kern="1200" dirty="0">
            <a:solidFill>
              <a:schemeClr val="bg1"/>
            </a:solidFill>
            <a:latin typeface="Calibri"/>
            <a:ea typeface="Calibri"/>
            <a:cs typeface="Calibri"/>
          </a:endParaRPr>
        </a:p>
      </dsp:txBody>
      <dsp:txXfrm rot="5400000">
        <a:off x="8823875" y="1061230"/>
        <a:ext cx="2735221" cy="31836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574A2-D66F-4715-A4AD-FA488EB7E1DA}">
      <dsp:nvSpPr>
        <dsp:cNvPr id="0" name=""/>
        <dsp:cNvSpPr/>
      </dsp:nvSpPr>
      <dsp:spPr>
        <a:xfrm rot="5400000">
          <a:off x="-155906" y="156266"/>
          <a:ext cx="1039377" cy="727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rtl="0">
            <a:lnSpc>
              <a:spcPct val="90000"/>
            </a:lnSpc>
            <a:spcBef>
              <a:spcPct val="0"/>
            </a:spcBef>
            <a:spcAft>
              <a:spcPct val="35000"/>
            </a:spcAft>
          </a:pPr>
          <a:r>
            <a:rPr lang="en-US" sz="700" b="1" kern="1200">
              <a:latin typeface="Arial"/>
              <a:cs typeface="Arial"/>
            </a:rPr>
            <a:t>Pre Change</a:t>
          </a:r>
        </a:p>
      </dsp:txBody>
      <dsp:txXfrm rot="-5400000">
        <a:off x="1" y="364141"/>
        <a:ext cx="727564" cy="311813"/>
      </dsp:txXfrm>
    </dsp:sp>
    <dsp:sp modelId="{86EECDB6-7A2C-4AE6-B440-763EEA5A9CAA}">
      <dsp:nvSpPr>
        <dsp:cNvPr id="0" name=""/>
        <dsp:cNvSpPr/>
      </dsp:nvSpPr>
      <dsp:spPr>
        <a:xfrm rot="5400000">
          <a:off x="3912916" y="-3184991"/>
          <a:ext cx="675595" cy="70462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a:latin typeface="Arial" panose="020B0604020202020204"/>
            </a:rPr>
            <a:t>CMAG Surgery</a:t>
          </a:r>
          <a:endParaRPr lang="en-US" sz="1300" kern="1200"/>
        </a:p>
        <a:p>
          <a:pPr marL="114300" lvl="1" indent="-114300" algn="l" defTabSz="577850" rtl="0">
            <a:lnSpc>
              <a:spcPct val="90000"/>
            </a:lnSpc>
            <a:spcBef>
              <a:spcPct val="0"/>
            </a:spcBef>
            <a:spcAft>
              <a:spcPct val="15000"/>
            </a:spcAft>
            <a:buChar char="••"/>
          </a:pPr>
          <a:r>
            <a:rPr lang="en-US" sz="1300" kern="1200">
              <a:latin typeface="Arial" panose="020B0604020202020204"/>
            </a:rPr>
            <a:t>Check – potential interactions with government policy, Regulations or subsidy controls</a:t>
          </a:r>
          <a:endParaRPr lang="en-US" sz="1300" kern="1200"/>
        </a:p>
      </dsp:txBody>
      <dsp:txXfrm rot="-5400000">
        <a:off x="727564" y="33341"/>
        <a:ext cx="7013319" cy="609635"/>
      </dsp:txXfrm>
    </dsp:sp>
    <dsp:sp modelId="{6EE66B11-FA45-44CC-A566-51A912664087}">
      <dsp:nvSpPr>
        <dsp:cNvPr id="0" name=""/>
        <dsp:cNvSpPr/>
      </dsp:nvSpPr>
      <dsp:spPr>
        <a:xfrm rot="5400000">
          <a:off x="-155906" y="1098866"/>
          <a:ext cx="1039377" cy="727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latin typeface="Arial" panose="020B0604020202020204"/>
            </a:rPr>
            <a:t>Submission</a:t>
          </a:r>
          <a:endParaRPr lang="en-US" sz="700" b="1" kern="1200"/>
        </a:p>
      </dsp:txBody>
      <dsp:txXfrm rot="-5400000">
        <a:off x="1" y="1306741"/>
        <a:ext cx="727564" cy="311813"/>
      </dsp:txXfrm>
    </dsp:sp>
    <dsp:sp modelId="{2B1F62A5-72DA-4FDB-85D3-0C0E500D0507}">
      <dsp:nvSpPr>
        <dsp:cNvPr id="0" name=""/>
        <dsp:cNvSpPr/>
      </dsp:nvSpPr>
      <dsp:spPr>
        <a:xfrm rot="5400000">
          <a:off x="3912916" y="-2242391"/>
          <a:ext cx="675595" cy="70462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a:latin typeface="Arial" panose="020B0604020202020204"/>
            </a:rPr>
            <a:t>Critical friend review of draft proposal form</a:t>
          </a:r>
          <a:endParaRPr lang="en-US" sz="1300" kern="1200"/>
        </a:p>
        <a:p>
          <a:pPr marL="114300" lvl="1" indent="-114300" algn="l" defTabSz="577850" rtl="0">
            <a:lnSpc>
              <a:spcPct val="90000"/>
            </a:lnSpc>
            <a:spcBef>
              <a:spcPct val="0"/>
            </a:spcBef>
            <a:spcAft>
              <a:spcPct val="15000"/>
            </a:spcAft>
            <a:buChar char="••"/>
          </a:pPr>
          <a:r>
            <a:rPr lang="en-US" sz="1300" kern="1200">
              <a:latin typeface="Arial" panose="020B0604020202020204"/>
            </a:rPr>
            <a:t>Initial presentation to CMAG</a:t>
          </a:r>
          <a:endParaRPr lang="en-US" sz="1300" kern="1200"/>
        </a:p>
        <a:p>
          <a:pPr marL="114300" lvl="1" indent="-114300" algn="l" defTabSz="577850" rtl="0">
            <a:lnSpc>
              <a:spcPct val="90000"/>
            </a:lnSpc>
            <a:spcBef>
              <a:spcPct val="0"/>
            </a:spcBef>
            <a:spcAft>
              <a:spcPct val="15000"/>
            </a:spcAft>
            <a:buChar char="••"/>
          </a:pPr>
          <a:r>
            <a:rPr lang="en-US" sz="1300" kern="1200">
              <a:latin typeface="Arial" panose="020B0604020202020204"/>
            </a:rPr>
            <a:t>Initial </a:t>
          </a:r>
          <a:r>
            <a:rPr lang="en-US" sz="1300" kern="1200" err="1">
              <a:latin typeface="Arial" panose="020B0604020202020204"/>
            </a:rPr>
            <a:t>prioritisation</a:t>
          </a:r>
          <a:endParaRPr lang="en-US" sz="1300" kern="1200">
            <a:latin typeface="Arial" panose="020B0604020202020204"/>
          </a:endParaRPr>
        </a:p>
      </dsp:txBody>
      <dsp:txXfrm rot="-5400000">
        <a:off x="727564" y="975941"/>
        <a:ext cx="7013319" cy="609635"/>
      </dsp:txXfrm>
    </dsp:sp>
    <dsp:sp modelId="{50598237-EDAC-45F9-BABB-586DD9A6BBA0}">
      <dsp:nvSpPr>
        <dsp:cNvPr id="0" name=""/>
        <dsp:cNvSpPr/>
      </dsp:nvSpPr>
      <dsp:spPr>
        <a:xfrm rot="5400000">
          <a:off x="-155906" y="2041466"/>
          <a:ext cx="1039377" cy="727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rtl="0">
            <a:lnSpc>
              <a:spcPct val="90000"/>
            </a:lnSpc>
            <a:spcBef>
              <a:spcPct val="0"/>
            </a:spcBef>
            <a:spcAft>
              <a:spcPct val="35000"/>
            </a:spcAft>
          </a:pPr>
          <a:r>
            <a:rPr lang="en-US" sz="700" b="1" kern="1200">
              <a:latin typeface="Arial" panose="020B0604020202020204"/>
            </a:rPr>
            <a:t>CMAG Development</a:t>
          </a:r>
          <a:endParaRPr lang="en-US" sz="700" b="1" kern="1200"/>
        </a:p>
      </dsp:txBody>
      <dsp:txXfrm rot="-5400000">
        <a:off x="1" y="2249341"/>
        <a:ext cx="727564" cy="311813"/>
      </dsp:txXfrm>
    </dsp:sp>
    <dsp:sp modelId="{BB93085D-A700-49D4-8FE4-2049237D3263}">
      <dsp:nvSpPr>
        <dsp:cNvPr id="0" name=""/>
        <dsp:cNvSpPr/>
      </dsp:nvSpPr>
      <dsp:spPr>
        <a:xfrm rot="5400000">
          <a:off x="3912916" y="-1299792"/>
          <a:ext cx="675595" cy="70462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a:latin typeface="Arial" panose="020B0604020202020204"/>
            </a:rPr>
            <a:t>Consideration of key questions (standard &amp; bespoke)</a:t>
          </a:r>
          <a:endParaRPr lang="en-US" sz="1300" kern="1200"/>
        </a:p>
        <a:p>
          <a:pPr marL="114300" lvl="1" indent="-114300" algn="l" defTabSz="577850" rtl="0">
            <a:lnSpc>
              <a:spcPct val="90000"/>
            </a:lnSpc>
            <a:spcBef>
              <a:spcPct val="0"/>
            </a:spcBef>
            <a:spcAft>
              <a:spcPct val="15000"/>
            </a:spcAft>
            <a:buChar char="••"/>
          </a:pPr>
          <a:r>
            <a:rPr lang="en-US" sz="1300" kern="1200">
              <a:latin typeface="Arial" panose="020B0604020202020204"/>
            </a:rPr>
            <a:t>Development of legal text</a:t>
          </a:r>
          <a:endParaRPr lang="en-US" sz="1300" kern="1200"/>
        </a:p>
        <a:p>
          <a:pPr marL="114300" lvl="1" indent="-114300" algn="l" defTabSz="577850" rtl="0">
            <a:lnSpc>
              <a:spcPct val="90000"/>
            </a:lnSpc>
            <a:spcBef>
              <a:spcPct val="0"/>
            </a:spcBef>
            <a:spcAft>
              <a:spcPct val="15000"/>
            </a:spcAft>
            <a:buChar char="••"/>
          </a:pPr>
          <a:r>
            <a:rPr lang="en-US" sz="1300" kern="1200">
              <a:latin typeface="Arial" panose="020B0604020202020204"/>
            </a:rPr>
            <a:t>Impact assessments</a:t>
          </a:r>
        </a:p>
      </dsp:txBody>
      <dsp:txXfrm rot="-5400000">
        <a:off x="727564" y="1918540"/>
        <a:ext cx="7013319" cy="609635"/>
      </dsp:txXfrm>
    </dsp:sp>
    <dsp:sp modelId="{7B3B9FF6-6FC0-4576-8D6E-370A7897997B}">
      <dsp:nvSpPr>
        <dsp:cNvPr id="0" name=""/>
        <dsp:cNvSpPr/>
      </dsp:nvSpPr>
      <dsp:spPr>
        <a:xfrm rot="5400000">
          <a:off x="-155906" y="2984066"/>
          <a:ext cx="1039377" cy="727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latin typeface="Arial" panose="020B0604020202020204"/>
            </a:rPr>
            <a:t>Consultation</a:t>
          </a:r>
        </a:p>
      </dsp:txBody>
      <dsp:txXfrm rot="-5400000">
        <a:off x="1" y="3191941"/>
        <a:ext cx="727564" cy="311813"/>
      </dsp:txXfrm>
    </dsp:sp>
    <dsp:sp modelId="{C1683184-65DD-4B44-91DB-2A85398A4F1C}">
      <dsp:nvSpPr>
        <dsp:cNvPr id="0" name=""/>
        <dsp:cNvSpPr/>
      </dsp:nvSpPr>
      <dsp:spPr>
        <a:xfrm rot="5400000">
          <a:off x="3912916" y="-357192"/>
          <a:ext cx="675595" cy="70462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a:latin typeface="Arial" panose="020B0604020202020204"/>
            </a:rPr>
            <a:t>Optional step – only if required</a:t>
          </a:r>
        </a:p>
        <a:p>
          <a:pPr marL="114300" lvl="1" indent="-114300" algn="l" defTabSz="577850" rtl="0">
            <a:lnSpc>
              <a:spcPct val="90000"/>
            </a:lnSpc>
            <a:spcBef>
              <a:spcPct val="0"/>
            </a:spcBef>
            <a:spcAft>
              <a:spcPct val="15000"/>
            </a:spcAft>
            <a:buChar char="••"/>
          </a:pPr>
          <a:r>
            <a:rPr lang="en-US" sz="1300" kern="1200">
              <a:latin typeface="Arial" panose="020B0604020202020204"/>
            </a:rPr>
            <a:t>Canvases industry views on key questions where CMAG believe value </a:t>
          </a:r>
          <a:r>
            <a:rPr lang="en-US" sz="1300" kern="1200" err="1">
              <a:latin typeface="Arial" panose="020B0604020202020204"/>
            </a:rPr>
            <a:t>coule</a:t>
          </a:r>
          <a:r>
            <a:rPr lang="en-US" sz="1300" kern="1200">
              <a:latin typeface="Arial" panose="020B0604020202020204"/>
            </a:rPr>
            <a:t> be added</a:t>
          </a:r>
        </a:p>
      </dsp:txBody>
      <dsp:txXfrm rot="-5400000">
        <a:off x="727564" y="2861140"/>
        <a:ext cx="7013319" cy="609635"/>
      </dsp:txXfrm>
    </dsp:sp>
    <dsp:sp modelId="{89E80707-EB38-44F7-AA1A-A232CAF9D898}">
      <dsp:nvSpPr>
        <dsp:cNvPr id="0" name=""/>
        <dsp:cNvSpPr/>
      </dsp:nvSpPr>
      <dsp:spPr>
        <a:xfrm rot="5400000">
          <a:off x="-155906" y="3926665"/>
          <a:ext cx="1039377" cy="727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rtl="0">
            <a:lnSpc>
              <a:spcPct val="90000"/>
            </a:lnSpc>
            <a:spcBef>
              <a:spcPct val="0"/>
            </a:spcBef>
            <a:spcAft>
              <a:spcPct val="35000"/>
            </a:spcAft>
          </a:pPr>
          <a:r>
            <a:rPr lang="en-US" sz="700" b="0" kern="1200">
              <a:latin typeface="Arial" panose="020B0604020202020204"/>
            </a:rPr>
            <a:t>CMAG Recommendation</a:t>
          </a:r>
        </a:p>
      </dsp:txBody>
      <dsp:txXfrm rot="-5400000">
        <a:off x="1" y="4134540"/>
        <a:ext cx="727564" cy="311813"/>
      </dsp:txXfrm>
    </dsp:sp>
    <dsp:sp modelId="{A64B1885-C7D9-43FE-ACA2-E2B89F7D2FC8}">
      <dsp:nvSpPr>
        <dsp:cNvPr id="0" name=""/>
        <dsp:cNvSpPr/>
      </dsp:nvSpPr>
      <dsp:spPr>
        <a:xfrm rot="5400000">
          <a:off x="3912916" y="585407"/>
          <a:ext cx="675595" cy="70462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a:latin typeface="Arial" panose="020B0604020202020204"/>
            </a:rPr>
            <a:t>Voting on CMAG view against questions</a:t>
          </a:r>
        </a:p>
        <a:p>
          <a:pPr marL="114300" lvl="1" indent="-114300" algn="l" defTabSz="577850" rtl="0">
            <a:lnSpc>
              <a:spcPct val="90000"/>
            </a:lnSpc>
            <a:spcBef>
              <a:spcPct val="0"/>
            </a:spcBef>
            <a:spcAft>
              <a:spcPct val="15000"/>
            </a:spcAft>
            <a:buChar char="••"/>
          </a:pPr>
          <a:r>
            <a:rPr lang="en-US" sz="1300" kern="1200">
              <a:latin typeface="Arial" panose="020B0604020202020204"/>
            </a:rPr>
            <a:t>Voting on implementation recommendation</a:t>
          </a:r>
        </a:p>
        <a:p>
          <a:pPr marL="114300" lvl="1" indent="-114300" algn="l" defTabSz="577850" rtl="0">
            <a:lnSpc>
              <a:spcPct val="90000"/>
            </a:lnSpc>
            <a:spcBef>
              <a:spcPct val="0"/>
            </a:spcBef>
            <a:spcAft>
              <a:spcPct val="15000"/>
            </a:spcAft>
            <a:buChar char="••"/>
          </a:pPr>
          <a:r>
            <a:rPr lang="en-US" sz="1300" kern="1200">
              <a:latin typeface="Arial" panose="020B0604020202020204"/>
            </a:rPr>
            <a:t>Submission of Change Proposal report to Ofgem</a:t>
          </a:r>
        </a:p>
      </dsp:txBody>
      <dsp:txXfrm rot="-5400000">
        <a:off x="727564" y="3803739"/>
        <a:ext cx="7013319" cy="609635"/>
      </dsp:txXfrm>
    </dsp:sp>
    <dsp:sp modelId="{A6A3B060-15C2-483B-AFD8-7A68CCA9F949}">
      <dsp:nvSpPr>
        <dsp:cNvPr id="0" name=""/>
        <dsp:cNvSpPr/>
      </dsp:nvSpPr>
      <dsp:spPr>
        <a:xfrm rot="5400000">
          <a:off x="-155906" y="4869265"/>
          <a:ext cx="1039377" cy="7275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latin typeface="Arial" panose="020B0604020202020204"/>
            </a:rPr>
            <a:t>Implementation</a:t>
          </a:r>
        </a:p>
      </dsp:txBody>
      <dsp:txXfrm rot="-5400000">
        <a:off x="1" y="5077140"/>
        <a:ext cx="727564" cy="311813"/>
      </dsp:txXfrm>
    </dsp:sp>
    <dsp:sp modelId="{900A1313-CF8D-4318-B955-368C11FE22A5}">
      <dsp:nvSpPr>
        <dsp:cNvPr id="0" name=""/>
        <dsp:cNvSpPr/>
      </dsp:nvSpPr>
      <dsp:spPr>
        <a:xfrm rot="5400000">
          <a:off x="3912916" y="1528007"/>
          <a:ext cx="675595" cy="70462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a:latin typeface="Arial" panose="020B0604020202020204"/>
            </a:rPr>
            <a:t>Ofgem statutory consultation – 2 per year</a:t>
          </a:r>
        </a:p>
        <a:p>
          <a:pPr marL="114300" lvl="1" indent="-114300" algn="l" defTabSz="577850" rtl="0">
            <a:lnSpc>
              <a:spcPct val="90000"/>
            </a:lnSpc>
            <a:spcBef>
              <a:spcPct val="0"/>
            </a:spcBef>
            <a:spcAft>
              <a:spcPct val="15000"/>
            </a:spcAft>
            <a:buChar char="••"/>
          </a:pPr>
          <a:r>
            <a:rPr lang="en-US" sz="1300" kern="1200">
              <a:latin typeface="Arial" panose="020B0604020202020204"/>
            </a:rPr>
            <a:t>Ofgem determine whether proposal should be implemented</a:t>
          </a:r>
          <a:endParaRPr lang="en-US" sz="1300" kern="1200"/>
        </a:p>
      </dsp:txBody>
      <dsp:txXfrm rot="-5400000">
        <a:off x="727564" y="4746339"/>
        <a:ext cx="7013319" cy="6096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4A500-A086-4435-9891-8EF466BDF3F9}">
      <dsp:nvSpPr>
        <dsp:cNvPr id="0" name=""/>
        <dsp:cNvSpPr/>
      </dsp:nvSpPr>
      <dsp:spPr>
        <a:xfrm>
          <a:off x="0" y="629"/>
          <a:ext cx="11553031" cy="14723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6B821-5B16-4862-9DBD-E5E176A8DB89}">
      <dsp:nvSpPr>
        <dsp:cNvPr id="0" name=""/>
        <dsp:cNvSpPr/>
      </dsp:nvSpPr>
      <dsp:spPr>
        <a:xfrm>
          <a:off x="445396" y="331916"/>
          <a:ext cx="809812" cy="80981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A180E8-1EFB-411C-827E-E249CDAB34A6}">
      <dsp:nvSpPr>
        <dsp:cNvPr id="0" name=""/>
        <dsp:cNvSpPr/>
      </dsp:nvSpPr>
      <dsp:spPr>
        <a:xfrm>
          <a:off x="1700606" y="629"/>
          <a:ext cx="9852424" cy="147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828" tIns="155828" rIns="155828" bIns="155828" numCol="1" spcCol="1270" anchor="ctr" anchorCtr="0">
          <a:noAutofit/>
        </a:bodyPr>
        <a:lstStyle/>
        <a:p>
          <a:pPr lvl="0" algn="l" defTabSz="1022350">
            <a:lnSpc>
              <a:spcPct val="100000"/>
            </a:lnSpc>
            <a:spcBef>
              <a:spcPct val="0"/>
            </a:spcBef>
            <a:spcAft>
              <a:spcPct val="35000"/>
            </a:spcAft>
          </a:pPr>
          <a:r>
            <a:rPr lang="en-US" sz="2300" kern="1200"/>
            <a:t>Ofgem process CM Rules Change Proposals via Statutory Consultation on a biannual basis, in Spring and Autumn each year.</a:t>
          </a:r>
          <a:endParaRPr lang="en-GB" sz="2300" kern="1200"/>
        </a:p>
      </dsp:txBody>
      <dsp:txXfrm>
        <a:off x="1700606" y="629"/>
        <a:ext cx="9852424" cy="1472386"/>
      </dsp:txXfrm>
    </dsp:sp>
    <dsp:sp modelId="{084DF9A1-D699-4D19-944F-1587879850FC}">
      <dsp:nvSpPr>
        <dsp:cNvPr id="0" name=""/>
        <dsp:cNvSpPr/>
      </dsp:nvSpPr>
      <dsp:spPr>
        <a:xfrm>
          <a:off x="0" y="1841112"/>
          <a:ext cx="11553031" cy="14723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B9BB8-9DEF-4F57-983A-C2A46A542561}">
      <dsp:nvSpPr>
        <dsp:cNvPr id="0" name=""/>
        <dsp:cNvSpPr/>
      </dsp:nvSpPr>
      <dsp:spPr>
        <a:xfrm>
          <a:off x="445396" y="2172399"/>
          <a:ext cx="809812" cy="809812"/>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5111DB-E766-455B-8B89-89229F97F3AE}">
      <dsp:nvSpPr>
        <dsp:cNvPr id="0" name=""/>
        <dsp:cNvSpPr/>
      </dsp:nvSpPr>
      <dsp:spPr>
        <a:xfrm>
          <a:off x="1700606" y="1841112"/>
          <a:ext cx="9852424" cy="147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828" tIns="155828" rIns="155828" bIns="155828" numCol="1" spcCol="1270" anchor="ctr" anchorCtr="0">
          <a:noAutofit/>
        </a:bodyPr>
        <a:lstStyle/>
        <a:p>
          <a:pPr lvl="0" algn="l" defTabSz="1022350">
            <a:lnSpc>
              <a:spcPct val="100000"/>
            </a:lnSpc>
            <a:spcBef>
              <a:spcPct val="0"/>
            </a:spcBef>
            <a:spcAft>
              <a:spcPct val="35000"/>
            </a:spcAft>
          </a:pPr>
          <a:r>
            <a:rPr lang="en-US" sz="2300" kern="1200">
              <a:solidFill>
                <a:schemeClr val="tx1"/>
              </a:solidFill>
            </a:rPr>
            <a:t>Ofgem published its Autumn 2023 Statutory Consultation, on 21 November</a:t>
          </a:r>
          <a:r>
            <a:rPr lang="en-US" sz="2300" kern="1200">
              <a:solidFill>
                <a:schemeClr val="tx1"/>
              </a:solidFill>
              <a:latin typeface="Arial"/>
              <a:ea typeface="Calibri"/>
              <a:cs typeface="Arial"/>
            </a:rPr>
            <a:t> 2023. </a:t>
          </a:r>
          <a:r>
            <a:rPr lang="en-US" sz="2300" kern="1200">
              <a:solidFill>
                <a:schemeClr val="tx1"/>
              </a:solidFill>
            </a:rPr>
            <a:t>The Statutory Consultation closed on 5 January 2024, and a decision</a:t>
          </a:r>
          <a:r>
            <a:rPr lang="en-US" sz="2300" kern="1200">
              <a:solidFill>
                <a:schemeClr val="tx1"/>
              </a:solidFill>
              <a:latin typeface="Arial" panose="020B0604020202020204"/>
            </a:rPr>
            <a:t> </a:t>
          </a:r>
          <a:r>
            <a:rPr lang="en-US" sz="2300" kern="1200">
              <a:solidFill>
                <a:schemeClr val="tx1"/>
              </a:solidFill>
            </a:rPr>
            <a:t>is expected in May 2024.</a:t>
          </a:r>
          <a:endParaRPr lang="en-GB" sz="2300" kern="1200">
            <a:solidFill>
              <a:schemeClr val="tx1"/>
            </a:solidFill>
          </a:endParaRPr>
        </a:p>
      </dsp:txBody>
      <dsp:txXfrm>
        <a:off x="1700606" y="1841112"/>
        <a:ext cx="9852424" cy="1472386"/>
      </dsp:txXfrm>
    </dsp:sp>
    <dsp:sp modelId="{5C8A2133-9010-4DAF-9D03-FB6CD4A57AED}">
      <dsp:nvSpPr>
        <dsp:cNvPr id="0" name=""/>
        <dsp:cNvSpPr/>
      </dsp:nvSpPr>
      <dsp:spPr>
        <a:xfrm>
          <a:off x="0" y="3681596"/>
          <a:ext cx="11553031" cy="14723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DFCAC-3B67-4461-8058-241778ED7157}">
      <dsp:nvSpPr>
        <dsp:cNvPr id="0" name=""/>
        <dsp:cNvSpPr/>
      </dsp:nvSpPr>
      <dsp:spPr>
        <a:xfrm>
          <a:off x="445396" y="4012883"/>
          <a:ext cx="809812" cy="8098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288158-3D52-48E8-BE83-7F0589610E8F}">
      <dsp:nvSpPr>
        <dsp:cNvPr id="0" name=""/>
        <dsp:cNvSpPr/>
      </dsp:nvSpPr>
      <dsp:spPr>
        <a:xfrm>
          <a:off x="1700606" y="3681596"/>
          <a:ext cx="5198863" cy="147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828" tIns="155828" rIns="155828" bIns="155828" numCol="1" spcCol="1270" anchor="ctr" anchorCtr="0">
          <a:noAutofit/>
        </a:bodyPr>
        <a:lstStyle/>
        <a:p>
          <a:pPr lvl="0" algn="l" defTabSz="1022350">
            <a:lnSpc>
              <a:spcPct val="100000"/>
            </a:lnSpc>
            <a:spcBef>
              <a:spcPct val="0"/>
            </a:spcBef>
            <a:spcAft>
              <a:spcPct val="35000"/>
            </a:spcAft>
          </a:pPr>
          <a:r>
            <a:rPr lang="en-US" sz="2300" kern="1200"/>
            <a:t>The three CM Rules Change Proposals considered in the Autumn 2023 Statutory Consultation were:</a:t>
          </a:r>
          <a:endParaRPr lang="en-GB" sz="2300" kern="1200"/>
        </a:p>
      </dsp:txBody>
      <dsp:txXfrm>
        <a:off x="1700606" y="3681596"/>
        <a:ext cx="5198863" cy="1472386"/>
      </dsp:txXfrm>
    </dsp:sp>
    <dsp:sp modelId="{6BE02A49-2FD5-4F93-B580-3A09F83FF504}">
      <dsp:nvSpPr>
        <dsp:cNvPr id="0" name=""/>
        <dsp:cNvSpPr/>
      </dsp:nvSpPr>
      <dsp:spPr>
        <a:xfrm>
          <a:off x="6899470" y="3681596"/>
          <a:ext cx="4653560" cy="147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828" tIns="155828" rIns="155828" bIns="155828" numCol="1" spcCol="1270" anchor="ctr" anchorCtr="0">
          <a:noAutofit/>
        </a:bodyPr>
        <a:lstStyle/>
        <a:p>
          <a:pPr lvl="0" algn="l" defTabSz="577850" rtl="0">
            <a:lnSpc>
              <a:spcPct val="100000"/>
            </a:lnSpc>
            <a:spcBef>
              <a:spcPct val="0"/>
            </a:spcBef>
            <a:spcAft>
              <a:spcPct val="35000"/>
            </a:spcAft>
          </a:pPr>
          <a:r>
            <a:rPr lang="en-US" sz="1300" b="1" i="1" kern="1200">
              <a:solidFill>
                <a:schemeClr val="tx1"/>
              </a:solidFill>
              <a:latin typeface="Arial"/>
              <a:ea typeface="Calibri"/>
              <a:cs typeface="Calibri"/>
            </a:rPr>
            <a:t>CP368 ‘CVR Publication Deadlines’; </a:t>
          </a:r>
          <a:endParaRPr lang="en-GB" sz="1300" b="1" i="1" kern="1200">
            <a:solidFill>
              <a:schemeClr val="tx1"/>
            </a:solidFill>
            <a:latin typeface="Arial"/>
            <a:ea typeface="Calibri"/>
            <a:cs typeface="Calibri"/>
          </a:endParaRPr>
        </a:p>
        <a:p>
          <a:pPr lvl="0" algn="l" defTabSz="577850">
            <a:lnSpc>
              <a:spcPct val="100000"/>
            </a:lnSpc>
            <a:spcBef>
              <a:spcPct val="0"/>
            </a:spcBef>
            <a:spcAft>
              <a:spcPct val="35000"/>
            </a:spcAft>
          </a:pPr>
          <a:r>
            <a:rPr lang="en-US" sz="1300" b="1" i="1" kern="1200">
              <a:solidFill>
                <a:schemeClr val="tx1"/>
              </a:solidFill>
              <a:latin typeface="Arial"/>
              <a:ea typeface="Calibri"/>
              <a:cs typeface="Calibri"/>
            </a:rPr>
            <a:t>CP369 ‘Secondary Trading with CMU Metering Aggregation Rules’; and</a:t>
          </a:r>
          <a:endParaRPr lang="en-GB" sz="1300" b="1" i="1" kern="1200">
            <a:solidFill>
              <a:schemeClr val="tx1"/>
            </a:solidFill>
            <a:latin typeface="Arial" panose="020B0604020202020204"/>
            <a:ea typeface="Calibri"/>
            <a:cs typeface="Arial" panose="020B0604020202020204"/>
          </a:endParaRPr>
        </a:p>
        <a:p>
          <a:pPr lvl="0" algn="l" defTabSz="577850">
            <a:lnSpc>
              <a:spcPct val="100000"/>
            </a:lnSpc>
            <a:spcBef>
              <a:spcPct val="0"/>
            </a:spcBef>
            <a:spcAft>
              <a:spcPct val="35000"/>
            </a:spcAft>
          </a:pPr>
          <a:r>
            <a:rPr lang="en-US" sz="1300" b="1" i="1" kern="1200">
              <a:solidFill>
                <a:schemeClr val="tx1"/>
              </a:solidFill>
              <a:latin typeface="Arial"/>
              <a:ea typeface="Calibri"/>
              <a:cs typeface="Calibri"/>
            </a:rPr>
            <a:t> CP373 ‘Process Transfer from EMR Delivery Body to CM Settlement Body’.</a:t>
          </a:r>
          <a:endParaRPr lang="en-GB" sz="1300" b="1" i="1" kern="1200">
            <a:solidFill>
              <a:schemeClr val="tx1"/>
            </a:solidFill>
            <a:latin typeface="Arial"/>
          </a:endParaRPr>
        </a:p>
      </dsp:txBody>
      <dsp:txXfrm>
        <a:off x="6899470" y="3681596"/>
        <a:ext cx="4653560" cy="14723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185F5-5142-4E52-803B-837C0836213C}">
      <dsp:nvSpPr>
        <dsp:cNvPr id="0" name=""/>
        <dsp:cNvSpPr/>
      </dsp:nvSpPr>
      <dsp:spPr>
        <a:xfrm>
          <a:off x="0" y="410583"/>
          <a:ext cx="11549061" cy="1126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a:lnSpc>
              <a:spcPct val="100000"/>
            </a:lnSpc>
            <a:spcBef>
              <a:spcPct val="0"/>
            </a:spcBef>
            <a:spcAft>
              <a:spcPct val="15000"/>
            </a:spcAft>
            <a:buChar char="••"/>
          </a:pPr>
          <a:r>
            <a:rPr lang="en-US" sz="1300" b="0" i="0" kern="1200" dirty="0"/>
            <a:t>Rule 10.5.1 requires CMSB to publish the Capacity Volume Register at 5pm on the 10th WD after the end of a month where a CM Stress Event occurred and re-published every day from WD11-WD19. The intent of Rule 10.5.1 is to allow CM Volume Registration Notifications submissions to continue up to 5pm. However, to generate and publish the CVR at 5pm, CMSB require 30 minutes for internal processes before publishing the CVR.</a:t>
          </a:r>
          <a:endParaRPr lang="en-GB" sz="1300" kern="1200" dirty="0">
            <a:latin typeface="Arial" panose="020B0604020202020204"/>
          </a:endParaRPr>
        </a:p>
      </dsp:txBody>
      <dsp:txXfrm>
        <a:off x="0" y="410583"/>
        <a:ext cx="11549061" cy="1126125"/>
      </dsp:txXfrm>
    </dsp:sp>
    <dsp:sp modelId="{1E0BB702-FEB3-4294-B40F-6BB9E0737BAA}">
      <dsp:nvSpPr>
        <dsp:cNvPr id="0" name=""/>
        <dsp:cNvSpPr/>
      </dsp:nvSpPr>
      <dsp:spPr>
        <a:xfrm>
          <a:off x="577453" y="218703"/>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a:lnSpc>
              <a:spcPct val="90000"/>
            </a:lnSpc>
            <a:spcBef>
              <a:spcPct val="0"/>
            </a:spcBef>
            <a:spcAft>
              <a:spcPct val="35000"/>
            </a:spcAft>
          </a:pPr>
          <a:r>
            <a:rPr lang="en-GB" sz="1300" kern="1200" dirty="0">
              <a:latin typeface="Arial" panose="020B0604020202020204"/>
            </a:rPr>
            <a:t>Issue</a:t>
          </a:r>
          <a:endParaRPr lang="en-GB" sz="1300" kern="1200" dirty="0"/>
        </a:p>
      </dsp:txBody>
      <dsp:txXfrm>
        <a:off x="596187" y="237437"/>
        <a:ext cx="8046875" cy="346292"/>
      </dsp:txXfrm>
    </dsp:sp>
    <dsp:sp modelId="{BFD54D56-5F66-4E55-A014-F5CA5B623F8C}">
      <dsp:nvSpPr>
        <dsp:cNvPr id="0" name=""/>
        <dsp:cNvSpPr/>
      </dsp:nvSpPr>
      <dsp:spPr>
        <a:xfrm>
          <a:off x="0" y="1798788"/>
          <a:ext cx="11549061" cy="8804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GB" sz="1300" kern="1200" dirty="0">
              <a:solidFill>
                <a:srgbClr val="00008B"/>
              </a:solidFill>
              <a:latin typeface="Arial" panose="020B0604020202020204"/>
            </a:rPr>
            <a:t>CP368 seeks to adjust the deadline for CVR publication by an additional 30 minutes to 17:30. This is to allow for CMVRN submissions received at 17:00 to be processed by Electricity Settlements Company (ESC) and included within the CVR published on that Working Day.</a:t>
          </a:r>
          <a:endParaRPr lang="en-GB" sz="1300" kern="1200" dirty="0"/>
        </a:p>
      </dsp:txBody>
      <dsp:txXfrm>
        <a:off x="0" y="1798788"/>
        <a:ext cx="11549061" cy="880425"/>
      </dsp:txXfrm>
    </dsp:sp>
    <dsp:sp modelId="{065A069D-8B75-4BA2-8EAA-BFB07A5E3DD4}">
      <dsp:nvSpPr>
        <dsp:cNvPr id="0" name=""/>
        <dsp:cNvSpPr/>
      </dsp:nvSpPr>
      <dsp:spPr>
        <a:xfrm>
          <a:off x="577453" y="1606908"/>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a:lnSpc>
              <a:spcPct val="90000"/>
            </a:lnSpc>
            <a:spcBef>
              <a:spcPct val="0"/>
            </a:spcBef>
            <a:spcAft>
              <a:spcPct val="35000"/>
            </a:spcAft>
          </a:pPr>
          <a:r>
            <a:rPr lang="en-GB" sz="1300" kern="1200" dirty="0">
              <a:latin typeface="Arial" panose="020B0604020202020204"/>
            </a:rPr>
            <a:t>Solution</a:t>
          </a:r>
          <a:endParaRPr lang="en-GB" sz="1300" kern="1200" dirty="0"/>
        </a:p>
      </dsp:txBody>
      <dsp:txXfrm>
        <a:off x="596187" y="1625642"/>
        <a:ext cx="8046875" cy="346292"/>
      </dsp:txXfrm>
    </dsp:sp>
    <dsp:sp modelId="{3700B336-3516-43A4-A9EF-357FD46376EB}">
      <dsp:nvSpPr>
        <dsp:cNvPr id="0" name=""/>
        <dsp:cNvSpPr/>
      </dsp:nvSpPr>
      <dsp:spPr>
        <a:xfrm>
          <a:off x="0" y="2941293"/>
          <a:ext cx="11549061" cy="12899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GB" sz="1300" kern="1200" dirty="0">
              <a:solidFill>
                <a:srgbClr val="00008B"/>
              </a:solidFill>
              <a:latin typeface="Arial" panose="020B0604020202020204"/>
            </a:rPr>
            <a:t>CP368 was determined as </a:t>
          </a:r>
          <a:r>
            <a:rPr lang="en-GB" sz="1300" b="0" kern="1200" dirty="0">
              <a:solidFill>
                <a:srgbClr val="00008B"/>
              </a:solidFill>
              <a:latin typeface="Arial" panose="020B0604020202020204"/>
            </a:rPr>
            <a:t>low </a:t>
          </a:r>
          <a:r>
            <a:rPr lang="en-GB" sz="1300" kern="1200" dirty="0">
              <a:solidFill>
                <a:srgbClr val="00008B"/>
              </a:solidFill>
              <a:latin typeface="Arial" panose="020B0604020202020204"/>
            </a:rPr>
            <a:t>impact to Delivery Partners and Capacity Participants. No impacts to EMR DB or Consumers</a:t>
          </a:r>
        </a:p>
        <a:p>
          <a:pPr marL="114300" lvl="1" indent="-114300" algn="l" defTabSz="577850" rtl="0">
            <a:lnSpc>
              <a:spcPct val="90000"/>
            </a:lnSpc>
            <a:spcBef>
              <a:spcPct val="0"/>
            </a:spcBef>
            <a:spcAft>
              <a:spcPct val="15000"/>
            </a:spcAft>
            <a:buChar char="••"/>
          </a:pPr>
          <a:r>
            <a:rPr lang="en-GB" sz="1300" kern="1200" dirty="0">
              <a:solidFill>
                <a:srgbClr val="00008B"/>
              </a:solidFill>
              <a:latin typeface="Arial" panose="020B0604020202020204"/>
            </a:rPr>
            <a:t>Positive impact on Capacity Market participants directly as a result of an improved Volume Reallocation process through more accurate CVRs, if a stress event were to occur</a:t>
          </a:r>
        </a:p>
        <a:p>
          <a:pPr marL="114300" lvl="1" indent="-114300" algn="l" defTabSz="577850">
            <a:lnSpc>
              <a:spcPct val="90000"/>
            </a:lnSpc>
            <a:spcBef>
              <a:spcPct val="0"/>
            </a:spcBef>
            <a:spcAft>
              <a:spcPct val="15000"/>
            </a:spcAft>
            <a:buChar char="••"/>
          </a:pPr>
          <a:r>
            <a:rPr lang="en-GB" sz="1300" kern="1200" dirty="0">
              <a:solidFill>
                <a:srgbClr val="00008B"/>
              </a:solidFill>
              <a:latin typeface="Arial" panose="020B0604020202020204"/>
            </a:rPr>
            <a:t>Positive impact on the ESC by allowing sufficient time to include all CMVRN submissions in line with Rule 10.5.1 and 10.5.2 whilst ensuring accurate and up to date information published in the CVR is a full reflection of all data submitted in a WD up to 17:00pm</a:t>
          </a:r>
        </a:p>
      </dsp:txBody>
      <dsp:txXfrm>
        <a:off x="0" y="2941293"/>
        <a:ext cx="11549061" cy="1289925"/>
      </dsp:txXfrm>
    </dsp:sp>
    <dsp:sp modelId="{0A874995-AB96-44F3-B80C-C5068705DAB2}">
      <dsp:nvSpPr>
        <dsp:cNvPr id="0" name=""/>
        <dsp:cNvSpPr/>
      </dsp:nvSpPr>
      <dsp:spPr>
        <a:xfrm>
          <a:off x="577453" y="2749413"/>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rtl="0">
            <a:lnSpc>
              <a:spcPct val="90000"/>
            </a:lnSpc>
            <a:spcBef>
              <a:spcPct val="0"/>
            </a:spcBef>
            <a:spcAft>
              <a:spcPct val="35000"/>
            </a:spcAft>
          </a:pPr>
          <a:r>
            <a:rPr lang="en-GB" sz="1300" kern="1200" dirty="0">
              <a:latin typeface="Arial" panose="020B0604020202020204"/>
            </a:rPr>
            <a:t>Impacts and Benefits</a:t>
          </a:r>
        </a:p>
      </dsp:txBody>
      <dsp:txXfrm>
        <a:off x="596187" y="2768147"/>
        <a:ext cx="8046875" cy="346292"/>
      </dsp:txXfrm>
    </dsp:sp>
    <dsp:sp modelId="{A8B6FD74-1144-4FD0-A1E6-73B4B1DBA72C}">
      <dsp:nvSpPr>
        <dsp:cNvPr id="0" name=""/>
        <dsp:cNvSpPr/>
      </dsp:nvSpPr>
      <dsp:spPr>
        <a:xfrm>
          <a:off x="0" y="4493298"/>
          <a:ext cx="11549061" cy="716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GB" sz="1300" kern="1200" dirty="0">
              <a:latin typeface="Arial" panose="020B0604020202020204"/>
              <a:hlinkClick xmlns:r="http://schemas.openxmlformats.org/officeDocument/2006/relationships" r:id="rId1"/>
            </a:rPr>
            <a:t>CP368 ‘CVR Publication and CMVRN Submission Deadlines’</a:t>
          </a:r>
          <a:r>
            <a:rPr lang="en-GB" sz="1300" kern="1200" dirty="0">
              <a:solidFill>
                <a:srgbClr val="00008B"/>
              </a:solidFill>
              <a:latin typeface="Arial" panose="020B0604020202020204"/>
            </a:rPr>
            <a:t> was sent to Ofgem in March 2023 with the recommendation to </a:t>
          </a:r>
          <a:r>
            <a:rPr lang="en-GB" sz="1300" b="1" kern="1200" dirty="0">
              <a:solidFill>
                <a:srgbClr val="00008B"/>
              </a:solidFill>
              <a:latin typeface="Arial" panose="020B0604020202020204"/>
            </a:rPr>
            <a:t>implement </a:t>
          </a:r>
          <a:r>
            <a:rPr lang="en-GB" sz="1300" kern="1200" dirty="0">
              <a:solidFill>
                <a:srgbClr val="00008B"/>
              </a:solidFill>
              <a:latin typeface="Arial" panose="020B0604020202020204"/>
            </a:rPr>
            <a:t>this Change Proposal. </a:t>
          </a:r>
          <a:endParaRPr lang="en-GB" sz="1300" kern="1200" dirty="0">
            <a:latin typeface="Arial" panose="020B0604020202020204"/>
          </a:endParaRPr>
        </a:p>
      </dsp:txBody>
      <dsp:txXfrm>
        <a:off x="0" y="4493298"/>
        <a:ext cx="11549061" cy="716625"/>
      </dsp:txXfrm>
    </dsp:sp>
    <dsp:sp modelId="{0C71177E-3636-443C-BF0B-A727FBE52CB7}">
      <dsp:nvSpPr>
        <dsp:cNvPr id="0" name=""/>
        <dsp:cNvSpPr/>
      </dsp:nvSpPr>
      <dsp:spPr>
        <a:xfrm>
          <a:off x="577453" y="4301418"/>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rtl="0">
            <a:lnSpc>
              <a:spcPct val="90000"/>
            </a:lnSpc>
            <a:spcBef>
              <a:spcPct val="0"/>
            </a:spcBef>
            <a:spcAft>
              <a:spcPct val="35000"/>
            </a:spcAft>
          </a:pPr>
          <a:r>
            <a:rPr lang="en-GB" sz="1300" kern="1200" dirty="0">
              <a:latin typeface="Arial" panose="020B0604020202020204"/>
            </a:rPr>
            <a:t>Recommendation</a:t>
          </a:r>
        </a:p>
      </dsp:txBody>
      <dsp:txXfrm>
        <a:off x="596187" y="4320152"/>
        <a:ext cx="8046875"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185F5-5142-4E52-803B-837C0836213C}">
      <dsp:nvSpPr>
        <dsp:cNvPr id="0" name=""/>
        <dsp:cNvSpPr/>
      </dsp:nvSpPr>
      <dsp:spPr>
        <a:xfrm>
          <a:off x="0" y="375100"/>
          <a:ext cx="11549061" cy="1086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312420" rIns="896336" bIns="106680" numCol="1" spcCol="1270" anchor="t" anchorCtr="0">
          <a:noAutofit/>
        </a:bodyPr>
        <a:lstStyle/>
        <a:p>
          <a:pPr marL="114300" lvl="1" indent="-114300" algn="l" defTabSz="666750">
            <a:lnSpc>
              <a:spcPct val="100000"/>
            </a:lnSpc>
            <a:spcBef>
              <a:spcPct val="0"/>
            </a:spcBef>
            <a:spcAft>
              <a:spcPct val="15000"/>
            </a:spcAft>
            <a:buChar char="••"/>
          </a:pPr>
          <a:r>
            <a:rPr lang="en-US" sz="1500" b="0" i="0" kern="1200"/>
            <a:t>If Capacity Market Units (CMUs) secondary trade without setting up CM Aggregation Rules, and there was to be a stress event, CMSB would produce the maximum penalty charge as part of the penalties process. Once this has occurred, the CM Rules intentionally do not allow any retrospective adjustments to such penalties.</a:t>
          </a:r>
          <a:endParaRPr lang="en-GB" sz="1500" kern="1200">
            <a:latin typeface="Arial" panose="020B0604020202020204"/>
          </a:endParaRPr>
        </a:p>
      </dsp:txBody>
      <dsp:txXfrm>
        <a:off x="0" y="375100"/>
        <a:ext cx="11549061" cy="1086750"/>
      </dsp:txXfrm>
    </dsp:sp>
    <dsp:sp modelId="{1E0BB702-FEB3-4294-B40F-6BB9E0737BAA}">
      <dsp:nvSpPr>
        <dsp:cNvPr id="0" name=""/>
        <dsp:cNvSpPr/>
      </dsp:nvSpPr>
      <dsp:spPr>
        <a:xfrm>
          <a:off x="577453" y="153700"/>
          <a:ext cx="808434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666750">
            <a:lnSpc>
              <a:spcPct val="90000"/>
            </a:lnSpc>
            <a:spcBef>
              <a:spcPct val="0"/>
            </a:spcBef>
            <a:spcAft>
              <a:spcPct val="35000"/>
            </a:spcAft>
          </a:pPr>
          <a:r>
            <a:rPr lang="en-GB" sz="1500" kern="1200">
              <a:latin typeface="Arial" panose="020B0604020202020204"/>
            </a:rPr>
            <a:t>Issue</a:t>
          </a:r>
          <a:endParaRPr lang="en-GB" sz="1500" kern="1200"/>
        </a:p>
      </dsp:txBody>
      <dsp:txXfrm>
        <a:off x="599069" y="175316"/>
        <a:ext cx="8041111" cy="399568"/>
      </dsp:txXfrm>
    </dsp:sp>
    <dsp:sp modelId="{BFD54D56-5F66-4E55-A014-F5CA5B623F8C}">
      <dsp:nvSpPr>
        <dsp:cNvPr id="0" name=""/>
        <dsp:cNvSpPr/>
      </dsp:nvSpPr>
      <dsp:spPr>
        <a:xfrm>
          <a:off x="0" y="1764250"/>
          <a:ext cx="11549061" cy="826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312420" rIns="896336" bIns="106680" numCol="1" spcCol="1270" anchor="t" anchorCtr="0">
          <a:noAutofit/>
        </a:bodyPr>
        <a:lstStyle/>
        <a:p>
          <a:pPr marL="114300" lvl="1" indent="-114300" algn="l" defTabSz="666750" rtl="0">
            <a:lnSpc>
              <a:spcPct val="90000"/>
            </a:lnSpc>
            <a:spcBef>
              <a:spcPct val="0"/>
            </a:spcBef>
            <a:spcAft>
              <a:spcPct val="15000"/>
            </a:spcAft>
            <a:buChar char="••"/>
          </a:pPr>
          <a:r>
            <a:rPr lang="en-GB" sz="1500" kern="1200"/>
            <a:t>This Change Proposal seeks to require Capacity Providers to fully set up meter aggregation rules prior to registering a secondary trade.</a:t>
          </a:r>
        </a:p>
      </dsp:txBody>
      <dsp:txXfrm>
        <a:off x="0" y="1764250"/>
        <a:ext cx="11549061" cy="826875"/>
      </dsp:txXfrm>
    </dsp:sp>
    <dsp:sp modelId="{065A069D-8B75-4BA2-8EAA-BFB07A5E3DD4}">
      <dsp:nvSpPr>
        <dsp:cNvPr id="0" name=""/>
        <dsp:cNvSpPr/>
      </dsp:nvSpPr>
      <dsp:spPr>
        <a:xfrm>
          <a:off x="577453" y="1542850"/>
          <a:ext cx="808434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666750">
            <a:lnSpc>
              <a:spcPct val="90000"/>
            </a:lnSpc>
            <a:spcBef>
              <a:spcPct val="0"/>
            </a:spcBef>
            <a:spcAft>
              <a:spcPct val="35000"/>
            </a:spcAft>
          </a:pPr>
          <a:r>
            <a:rPr lang="en-GB" sz="1500" kern="1200">
              <a:latin typeface="Arial" panose="020B0604020202020204"/>
            </a:rPr>
            <a:t>Solution</a:t>
          </a:r>
          <a:endParaRPr lang="en-GB" sz="1500" kern="1200"/>
        </a:p>
      </dsp:txBody>
      <dsp:txXfrm>
        <a:off x="599069" y="1564466"/>
        <a:ext cx="8041111" cy="399568"/>
      </dsp:txXfrm>
    </dsp:sp>
    <dsp:sp modelId="{3700B336-3516-43A4-A9EF-357FD46376EB}">
      <dsp:nvSpPr>
        <dsp:cNvPr id="0" name=""/>
        <dsp:cNvSpPr/>
      </dsp:nvSpPr>
      <dsp:spPr>
        <a:xfrm>
          <a:off x="0" y="2893525"/>
          <a:ext cx="11549061" cy="1252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312420" rIns="896336" bIns="106680" numCol="1" spcCol="1270" anchor="t" anchorCtr="0">
          <a:noAutofit/>
        </a:bodyPr>
        <a:lstStyle/>
        <a:p>
          <a:pPr marL="114300" lvl="1" indent="-114300" algn="l" defTabSz="666750" rtl="0">
            <a:lnSpc>
              <a:spcPct val="90000"/>
            </a:lnSpc>
            <a:spcBef>
              <a:spcPct val="0"/>
            </a:spcBef>
            <a:spcAft>
              <a:spcPct val="15000"/>
            </a:spcAft>
            <a:buChar char="••"/>
          </a:pPr>
          <a:r>
            <a:rPr lang="en-GB" sz="1500" kern="1200"/>
            <a:t>CP369 is expected to reduce a risk that Capacity Providers miss capacity payments and/or get charged maximum penalties due to lack of aggregation rules when secondary trading</a:t>
          </a:r>
          <a:endParaRPr lang="en-GB" sz="1500" kern="1200">
            <a:solidFill>
              <a:srgbClr val="00008B"/>
            </a:solidFill>
            <a:latin typeface="Arial" panose="020B0604020202020204"/>
          </a:endParaRPr>
        </a:p>
        <a:p>
          <a:pPr marL="114300" lvl="1" indent="-114300" algn="l" defTabSz="666750" rtl="0">
            <a:lnSpc>
              <a:spcPct val="90000"/>
            </a:lnSpc>
            <a:spcBef>
              <a:spcPct val="0"/>
            </a:spcBef>
            <a:spcAft>
              <a:spcPct val="15000"/>
            </a:spcAft>
            <a:buChar char="••"/>
          </a:pPr>
          <a:r>
            <a:rPr lang="en-GB" sz="1500" kern="1200"/>
            <a:t>Improve efficiency of secondary trading review/approvals and meter aggregation rules processes for the EMR Delivery Body and CM Settlement Body</a:t>
          </a:r>
          <a:endParaRPr lang="en-GB" sz="1500" kern="1200">
            <a:solidFill>
              <a:srgbClr val="00008B"/>
            </a:solidFill>
            <a:latin typeface="Arial" panose="020B0604020202020204"/>
          </a:endParaRPr>
        </a:p>
      </dsp:txBody>
      <dsp:txXfrm>
        <a:off x="0" y="2893525"/>
        <a:ext cx="11549061" cy="1252125"/>
      </dsp:txXfrm>
    </dsp:sp>
    <dsp:sp modelId="{0A874995-AB96-44F3-B80C-C5068705DAB2}">
      <dsp:nvSpPr>
        <dsp:cNvPr id="0" name=""/>
        <dsp:cNvSpPr/>
      </dsp:nvSpPr>
      <dsp:spPr>
        <a:xfrm>
          <a:off x="577453" y="2672125"/>
          <a:ext cx="808434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666750" rtl="0">
            <a:lnSpc>
              <a:spcPct val="90000"/>
            </a:lnSpc>
            <a:spcBef>
              <a:spcPct val="0"/>
            </a:spcBef>
            <a:spcAft>
              <a:spcPct val="35000"/>
            </a:spcAft>
          </a:pPr>
          <a:r>
            <a:rPr lang="en-GB" sz="1500" kern="1200">
              <a:latin typeface="Arial" panose="020B0604020202020204"/>
            </a:rPr>
            <a:t>Impacts and Benefits</a:t>
          </a:r>
        </a:p>
      </dsp:txBody>
      <dsp:txXfrm>
        <a:off x="599069" y="2693741"/>
        <a:ext cx="8041111" cy="399568"/>
      </dsp:txXfrm>
    </dsp:sp>
    <dsp:sp modelId="{A8B6FD74-1144-4FD0-A1E6-73B4B1DBA72C}">
      <dsp:nvSpPr>
        <dsp:cNvPr id="0" name=""/>
        <dsp:cNvSpPr/>
      </dsp:nvSpPr>
      <dsp:spPr>
        <a:xfrm>
          <a:off x="0" y="4448051"/>
          <a:ext cx="11549061" cy="826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312420" rIns="896336" bIns="106680" numCol="1" spcCol="1270" anchor="t" anchorCtr="0">
          <a:noAutofit/>
        </a:bodyPr>
        <a:lstStyle/>
        <a:p>
          <a:pPr marL="114300" lvl="1" indent="-114300" algn="l" defTabSz="666750" rtl="0">
            <a:lnSpc>
              <a:spcPct val="90000"/>
            </a:lnSpc>
            <a:spcBef>
              <a:spcPct val="0"/>
            </a:spcBef>
            <a:spcAft>
              <a:spcPct val="15000"/>
            </a:spcAft>
            <a:buChar char="••"/>
          </a:pPr>
          <a:r>
            <a:rPr lang="en-GB" sz="1500" kern="1200">
              <a:hlinkClick xmlns:r="http://schemas.openxmlformats.org/officeDocument/2006/relationships" r:id="rId1"/>
            </a:rPr>
            <a:t>CP369 ‘Secondary Trading with CMU Metering Aggregation Rules’ </a:t>
          </a:r>
          <a:r>
            <a:rPr lang="en-GB" sz="1500" kern="1200"/>
            <a:t>was sent to Ofgem in September 2023, with the recommendation to </a:t>
          </a:r>
          <a:r>
            <a:rPr lang="en-GB" sz="1500" b="1" kern="1200"/>
            <a:t>implement</a:t>
          </a:r>
          <a:r>
            <a:rPr lang="en-GB" sz="1500" kern="1200"/>
            <a:t> this Change Proposal.</a:t>
          </a:r>
          <a:endParaRPr lang="en-GB" sz="1500" kern="1200">
            <a:latin typeface="Arial" panose="020B0604020202020204"/>
          </a:endParaRPr>
        </a:p>
      </dsp:txBody>
      <dsp:txXfrm>
        <a:off x="0" y="4448051"/>
        <a:ext cx="11549061" cy="826875"/>
      </dsp:txXfrm>
    </dsp:sp>
    <dsp:sp modelId="{0C71177E-3636-443C-BF0B-A727FBE52CB7}">
      <dsp:nvSpPr>
        <dsp:cNvPr id="0" name=""/>
        <dsp:cNvSpPr/>
      </dsp:nvSpPr>
      <dsp:spPr>
        <a:xfrm>
          <a:off x="577453" y="4226651"/>
          <a:ext cx="808434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666750" rtl="0">
            <a:lnSpc>
              <a:spcPct val="90000"/>
            </a:lnSpc>
            <a:spcBef>
              <a:spcPct val="0"/>
            </a:spcBef>
            <a:spcAft>
              <a:spcPct val="35000"/>
            </a:spcAft>
          </a:pPr>
          <a:r>
            <a:rPr lang="en-GB" sz="1500" kern="1200">
              <a:latin typeface="Arial" panose="020B0604020202020204"/>
            </a:rPr>
            <a:t>Recommendation</a:t>
          </a:r>
        </a:p>
      </dsp:txBody>
      <dsp:txXfrm>
        <a:off x="599069" y="4248267"/>
        <a:ext cx="8041111"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185F5-5142-4E52-803B-837C0836213C}">
      <dsp:nvSpPr>
        <dsp:cNvPr id="0" name=""/>
        <dsp:cNvSpPr/>
      </dsp:nvSpPr>
      <dsp:spPr>
        <a:xfrm>
          <a:off x="0" y="375189"/>
          <a:ext cx="11549061" cy="941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a:lnSpc>
              <a:spcPct val="100000"/>
            </a:lnSpc>
            <a:spcBef>
              <a:spcPct val="0"/>
            </a:spcBef>
            <a:spcAft>
              <a:spcPct val="15000"/>
            </a:spcAft>
            <a:buChar char="••"/>
          </a:pPr>
          <a:r>
            <a:rPr lang="en-US" sz="1300" b="0" i="0" kern="1200"/>
            <a:t>In progressing the New Portal project, the EMR DB has been working closely with the CMSB to define and deliver integrated processes. The EMR DB and CMSB have identified an opportunity to make the existing Metering processes less complex to benefit end users, reducing cost and risk, where the data owner is not the data controller.</a:t>
          </a:r>
          <a:endParaRPr lang="en-GB" sz="1300" kern="1200">
            <a:latin typeface="Arial" panose="020B0604020202020204"/>
          </a:endParaRPr>
        </a:p>
      </dsp:txBody>
      <dsp:txXfrm>
        <a:off x="0" y="375189"/>
        <a:ext cx="11549061" cy="941850"/>
      </dsp:txXfrm>
    </dsp:sp>
    <dsp:sp modelId="{1E0BB702-FEB3-4294-B40F-6BB9E0737BAA}">
      <dsp:nvSpPr>
        <dsp:cNvPr id="0" name=""/>
        <dsp:cNvSpPr/>
      </dsp:nvSpPr>
      <dsp:spPr>
        <a:xfrm>
          <a:off x="577453" y="183309"/>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a:lnSpc>
              <a:spcPct val="90000"/>
            </a:lnSpc>
            <a:spcBef>
              <a:spcPct val="0"/>
            </a:spcBef>
            <a:spcAft>
              <a:spcPct val="35000"/>
            </a:spcAft>
          </a:pPr>
          <a:r>
            <a:rPr lang="en-GB" sz="1300" kern="1200">
              <a:latin typeface="Arial" panose="020B0604020202020204"/>
            </a:rPr>
            <a:t>Issue</a:t>
          </a:r>
          <a:endParaRPr lang="en-GB" sz="1300" kern="1200"/>
        </a:p>
      </dsp:txBody>
      <dsp:txXfrm>
        <a:off x="596187" y="202043"/>
        <a:ext cx="8046875" cy="346292"/>
      </dsp:txXfrm>
    </dsp:sp>
    <dsp:sp modelId="{BFD54D56-5F66-4E55-A014-F5CA5B623F8C}">
      <dsp:nvSpPr>
        <dsp:cNvPr id="0" name=""/>
        <dsp:cNvSpPr/>
      </dsp:nvSpPr>
      <dsp:spPr>
        <a:xfrm>
          <a:off x="0" y="1579119"/>
          <a:ext cx="11549061" cy="716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GB" sz="1300" kern="1200"/>
            <a:t>This Change Proposal seeks to transfer responsibilities from the Delivery Body to the Settlement Body for metering aggregation, Metering Test, Metering Assessment and DSR Component Reallocation</a:t>
          </a:r>
        </a:p>
      </dsp:txBody>
      <dsp:txXfrm>
        <a:off x="0" y="1579119"/>
        <a:ext cx="11549061" cy="716625"/>
      </dsp:txXfrm>
    </dsp:sp>
    <dsp:sp modelId="{065A069D-8B75-4BA2-8EAA-BFB07A5E3DD4}">
      <dsp:nvSpPr>
        <dsp:cNvPr id="0" name=""/>
        <dsp:cNvSpPr/>
      </dsp:nvSpPr>
      <dsp:spPr>
        <a:xfrm>
          <a:off x="577453" y="1387239"/>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a:lnSpc>
              <a:spcPct val="90000"/>
            </a:lnSpc>
            <a:spcBef>
              <a:spcPct val="0"/>
            </a:spcBef>
            <a:spcAft>
              <a:spcPct val="35000"/>
            </a:spcAft>
          </a:pPr>
          <a:r>
            <a:rPr lang="en-GB" sz="1300" kern="1200">
              <a:latin typeface="Arial" panose="020B0604020202020204"/>
            </a:rPr>
            <a:t>Solution</a:t>
          </a:r>
          <a:endParaRPr lang="en-GB" sz="1300" kern="1200"/>
        </a:p>
      </dsp:txBody>
      <dsp:txXfrm>
        <a:off x="596187" y="1405973"/>
        <a:ext cx="8046875" cy="346292"/>
      </dsp:txXfrm>
    </dsp:sp>
    <dsp:sp modelId="{3700B336-3516-43A4-A9EF-357FD46376EB}">
      <dsp:nvSpPr>
        <dsp:cNvPr id="0" name=""/>
        <dsp:cNvSpPr/>
      </dsp:nvSpPr>
      <dsp:spPr>
        <a:xfrm>
          <a:off x="0" y="2557824"/>
          <a:ext cx="11549061"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GB" sz="1300" kern="1200"/>
            <a:t>CP373 is expected to benefit the CM Settlement Body by removing manual workarounds and data transfer interfaces, previously required for settlement; and improve the customer experience for Capacity Providers by providing clarity on Delivery Partner accountability &amp; metering process ownership.</a:t>
          </a:r>
          <a:endParaRPr lang="en-GB" sz="1300" kern="1200">
            <a:solidFill>
              <a:srgbClr val="00008B"/>
            </a:solidFill>
            <a:latin typeface="Arial" panose="020B0604020202020204"/>
          </a:endParaRPr>
        </a:p>
        <a:p>
          <a:pPr marL="114300" lvl="1" indent="-114300" algn="l" defTabSz="577850">
            <a:lnSpc>
              <a:spcPct val="90000"/>
            </a:lnSpc>
            <a:spcBef>
              <a:spcPct val="0"/>
            </a:spcBef>
            <a:spcAft>
              <a:spcPct val="15000"/>
            </a:spcAft>
            <a:buChar char="••"/>
          </a:pPr>
          <a:r>
            <a:rPr lang="en-US" sz="1300" kern="1200"/>
            <a:t>Metering processes to be managed by Settlement Body post Prequalification Results Day, removing metering related data from the Capacity Agreement Notice and CMR enhancement by creating a separate Metering Register to be managed and published by the CMSB </a:t>
          </a:r>
          <a:endParaRPr lang="en-GB" sz="1300" kern="1200">
            <a:solidFill>
              <a:srgbClr val="00008B"/>
            </a:solidFill>
            <a:latin typeface="Arial" panose="020B0604020202020204"/>
          </a:endParaRPr>
        </a:p>
        <a:p>
          <a:pPr marL="114300" lvl="1" indent="-114300" algn="l" defTabSz="577850">
            <a:lnSpc>
              <a:spcPct val="90000"/>
            </a:lnSpc>
            <a:spcBef>
              <a:spcPct val="0"/>
            </a:spcBef>
            <a:spcAft>
              <a:spcPct val="15000"/>
            </a:spcAft>
            <a:buChar char="••"/>
          </a:pPr>
          <a:r>
            <a:rPr lang="en-US" sz="1300" kern="1200"/>
            <a:t>DSR Component Reallocation requests issued to and validated by the CMSB to enable metering validation in line with Rule obligations</a:t>
          </a:r>
        </a:p>
      </dsp:txBody>
      <dsp:txXfrm>
        <a:off x="0" y="2557824"/>
        <a:ext cx="11549061" cy="1801800"/>
      </dsp:txXfrm>
    </dsp:sp>
    <dsp:sp modelId="{0A874995-AB96-44F3-B80C-C5068705DAB2}">
      <dsp:nvSpPr>
        <dsp:cNvPr id="0" name=""/>
        <dsp:cNvSpPr/>
      </dsp:nvSpPr>
      <dsp:spPr>
        <a:xfrm>
          <a:off x="577453" y="2365944"/>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rtl="0">
            <a:lnSpc>
              <a:spcPct val="90000"/>
            </a:lnSpc>
            <a:spcBef>
              <a:spcPct val="0"/>
            </a:spcBef>
            <a:spcAft>
              <a:spcPct val="35000"/>
            </a:spcAft>
          </a:pPr>
          <a:r>
            <a:rPr lang="en-GB" sz="1300" kern="1200">
              <a:latin typeface="Arial" panose="020B0604020202020204"/>
            </a:rPr>
            <a:t>Impacts and Benefits</a:t>
          </a:r>
        </a:p>
      </dsp:txBody>
      <dsp:txXfrm>
        <a:off x="596187" y="2384678"/>
        <a:ext cx="8046875" cy="346292"/>
      </dsp:txXfrm>
    </dsp:sp>
    <dsp:sp modelId="{A8B6FD74-1144-4FD0-A1E6-73B4B1DBA72C}">
      <dsp:nvSpPr>
        <dsp:cNvPr id="0" name=""/>
        <dsp:cNvSpPr/>
      </dsp:nvSpPr>
      <dsp:spPr>
        <a:xfrm>
          <a:off x="0" y="4621704"/>
          <a:ext cx="11549061" cy="716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GB" sz="1300" kern="1200">
              <a:hlinkClick xmlns:r="http://schemas.openxmlformats.org/officeDocument/2006/relationships" r:id="rId1"/>
            </a:rPr>
            <a:t>CP373 ‘Aggregation, Metering and DSR Component reallocation process transfer from DB to SB’</a:t>
          </a:r>
          <a:r>
            <a:rPr lang="en-GB" sz="1300" i="1" kern="1200"/>
            <a:t> </a:t>
          </a:r>
          <a:r>
            <a:rPr lang="en-GB" sz="1300" kern="1200"/>
            <a:t>was sent to Ofgem in September 2023, with the recommendation to </a:t>
          </a:r>
          <a:r>
            <a:rPr lang="en-GB" sz="1300" b="1" kern="1200"/>
            <a:t>implement</a:t>
          </a:r>
          <a:r>
            <a:rPr lang="en-GB" sz="1300" kern="1200"/>
            <a:t> this Change Proposal.</a:t>
          </a:r>
          <a:endParaRPr lang="en-GB" sz="1300" kern="1200">
            <a:latin typeface="Arial" panose="020B0604020202020204"/>
          </a:endParaRPr>
        </a:p>
      </dsp:txBody>
      <dsp:txXfrm>
        <a:off x="0" y="4621704"/>
        <a:ext cx="11549061" cy="716625"/>
      </dsp:txXfrm>
    </dsp:sp>
    <dsp:sp modelId="{0C71177E-3636-443C-BF0B-A727FBE52CB7}">
      <dsp:nvSpPr>
        <dsp:cNvPr id="0" name=""/>
        <dsp:cNvSpPr/>
      </dsp:nvSpPr>
      <dsp:spPr>
        <a:xfrm>
          <a:off x="577453" y="4429824"/>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rtl="0">
            <a:lnSpc>
              <a:spcPct val="90000"/>
            </a:lnSpc>
            <a:spcBef>
              <a:spcPct val="0"/>
            </a:spcBef>
            <a:spcAft>
              <a:spcPct val="35000"/>
            </a:spcAft>
          </a:pPr>
          <a:r>
            <a:rPr lang="en-GB" sz="1300" kern="1200">
              <a:latin typeface="Arial" panose="020B0604020202020204"/>
            </a:rPr>
            <a:t>Recommendation</a:t>
          </a:r>
        </a:p>
      </dsp:txBody>
      <dsp:txXfrm>
        <a:off x="596187" y="4448558"/>
        <a:ext cx="8046875" cy="346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4A500-A086-4435-9891-8EF466BDF3F9}">
      <dsp:nvSpPr>
        <dsp:cNvPr id="0" name=""/>
        <dsp:cNvSpPr/>
      </dsp:nvSpPr>
      <dsp:spPr>
        <a:xfrm>
          <a:off x="0" y="645"/>
          <a:ext cx="11553031" cy="15097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6B821-5B16-4862-9DBD-E5E176A8DB89}">
      <dsp:nvSpPr>
        <dsp:cNvPr id="0" name=""/>
        <dsp:cNvSpPr/>
      </dsp:nvSpPr>
      <dsp:spPr>
        <a:xfrm>
          <a:off x="456713" y="340349"/>
          <a:ext cx="830388" cy="83038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A180E8-1EFB-411C-827E-E249CDAB34A6}">
      <dsp:nvSpPr>
        <dsp:cNvPr id="0" name=""/>
        <dsp:cNvSpPr/>
      </dsp:nvSpPr>
      <dsp:spPr>
        <a:xfrm>
          <a:off x="1743815" y="645"/>
          <a:ext cx="5198863" cy="1509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787" tIns="159787" rIns="159787" bIns="159787" numCol="1" spcCol="1270" anchor="ctr" anchorCtr="0">
          <a:noAutofit/>
        </a:bodyPr>
        <a:lstStyle/>
        <a:p>
          <a:pPr lvl="0" algn="l" defTabSz="1111250" rtl="0">
            <a:lnSpc>
              <a:spcPct val="100000"/>
            </a:lnSpc>
            <a:spcBef>
              <a:spcPct val="0"/>
            </a:spcBef>
            <a:spcAft>
              <a:spcPct val="35000"/>
            </a:spcAft>
          </a:pPr>
          <a:r>
            <a:rPr lang="en-US" sz="2500" kern="1200">
              <a:solidFill>
                <a:srgbClr val="00008B"/>
              </a:solidFill>
              <a:latin typeface="Arial" panose="020B0604020202020204"/>
            </a:rPr>
            <a:t>5 Change</a:t>
          </a:r>
          <a:r>
            <a:rPr lang="en-US" sz="2500" kern="1200">
              <a:solidFill>
                <a:srgbClr val="00008B"/>
              </a:solidFill>
            </a:rPr>
            <a:t> Proposals </a:t>
          </a:r>
          <a:r>
            <a:rPr lang="en-US" sz="2500" kern="1200">
              <a:solidFill>
                <a:srgbClr val="00008B"/>
              </a:solidFill>
              <a:latin typeface="Arial" panose="020B0604020202020204"/>
            </a:rPr>
            <a:t>expected to be part of </a:t>
          </a:r>
          <a:r>
            <a:rPr lang="en-US" sz="2500" kern="1200">
              <a:solidFill>
                <a:srgbClr val="00008B"/>
              </a:solidFill>
            </a:rPr>
            <a:t>Spring </a:t>
          </a:r>
          <a:r>
            <a:rPr lang="en-US" sz="2500" kern="1200">
              <a:solidFill>
                <a:srgbClr val="00008B"/>
              </a:solidFill>
              <a:latin typeface="Arial" panose="020B0604020202020204"/>
            </a:rPr>
            <a:t>2024 Consultation:</a:t>
          </a:r>
          <a:endParaRPr lang="en-US" sz="2500" kern="1200">
            <a:solidFill>
              <a:srgbClr val="000000"/>
            </a:solidFill>
            <a:latin typeface="Arial" panose="020B0604020202020204"/>
          </a:endParaRPr>
        </a:p>
      </dsp:txBody>
      <dsp:txXfrm>
        <a:off x="1743815" y="645"/>
        <a:ext cx="5198863" cy="1509797"/>
      </dsp:txXfrm>
    </dsp:sp>
    <dsp:sp modelId="{1C3BEAA6-3074-4BFE-8185-73BCF416B1B1}">
      <dsp:nvSpPr>
        <dsp:cNvPr id="0" name=""/>
        <dsp:cNvSpPr/>
      </dsp:nvSpPr>
      <dsp:spPr>
        <a:xfrm>
          <a:off x="6942679" y="645"/>
          <a:ext cx="4610351" cy="1509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787" tIns="159787" rIns="159787" bIns="159787" numCol="1" spcCol="1270" anchor="ctr" anchorCtr="0">
          <a:noAutofit/>
        </a:bodyPr>
        <a:lstStyle/>
        <a:p>
          <a:pPr lvl="0" algn="l" defTabSz="533400">
            <a:lnSpc>
              <a:spcPct val="100000"/>
            </a:lnSpc>
            <a:spcBef>
              <a:spcPct val="0"/>
            </a:spcBef>
            <a:spcAft>
              <a:spcPct val="35000"/>
            </a:spcAft>
          </a:pPr>
          <a:r>
            <a:rPr lang="en-US" sz="1200" b="1" i="1" kern="1200">
              <a:solidFill>
                <a:srgbClr val="00008B"/>
              </a:solidFill>
              <a:latin typeface="Arial" panose="020B0604020202020204"/>
            </a:rPr>
            <a:t>CP362 ‘CM Agreement Transfers’; </a:t>
          </a:r>
        </a:p>
        <a:p>
          <a:pPr lvl="0" algn="l" defTabSz="533400">
            <a:lnSpc>
              <a:spcPct val="100000"/>
            </a:lnSpc>
            <a:spcBef>
              <a:spcPct val="0"/>
            </a:spcBef>
            <a:spcAft>
              <a:spcPct val="35000"/>
            </a:spcAft>
          </a:pPr>
          <a:r>
            <a:rPr lang="en-US" sz="1200" b="1" i="1" kern="1200">
              <a:solidFill>
                <a:srgbClr val="00008B"/>
              </a:solidFill>
              <a:latin typeface="Arial" panose="020B0604020202020204"/>
            </a:rPr>
            <a:t>CP364 ‘Allow Secondary Trading from T-4’; </a:t>
          </a:r>
          <a:endParaRPr lang="en-GB" sz="1200" b="1" i="1" kern="1200">
            <a:latin typeface="Arial" panose="020B0604020202020204"/>
          </a:endParaRPr>
        </a:p>
        <a:p>
          <a:pPr lvl="0" algn="l" defTabSz="533400">
            <a:lnSpc>
              <a:spcPct val="100000"/>
            </a:lnSpc>
            <a:spcBef>
              <a:spcPct val="0"/>
            </a:spcBef>
            <a:spcAft>
              <a:spcPct val="35000"/>
            </a:spcAft>
          </a:pPr>
          <a:r>
            <a:rPr lang="en-US" sz="1200" b="1" i="1" kern="1200">
              <a:solidFill>
                <a:srgbClr val="00008B"/>
              </a:solidFill>
              <a:latin typeface="Arial" panose="020B0604020202020204"/>
            </a:rPr>
            <a:t>CP371 ‘Protection from Very Late Network Connections’; </a:t>
          </a:r>
          <a:endParaRPr lang="en-GB" sz="1200" b="1" i="1" kern="1200">
            <a:latin typeface="Arial" panose="020B0604020202020204"/>
            <a:ea typeface="Calibri"/>
            <a:cs typeface="Arial"/>
          </a:endParaRPr>
        </a:p>
        <a:p>
          <a:pPr lvl="0" algn="l" defTabSz="533400">
            <a:lnSpc>
              <a:spcPct val="100000"/>
            </a:lnSpc>
            <a:spcBef>
              <a:spcPct val="0"/>
            </a:spcBef>
            <a:spcAft>
              <a:spcPct val="35000"/>
            </a:spcAft>
          </a:pPr>
          <a:r>
            <a:rPr lang="en-US" sz="1200" b="1" i="1" kern="1200">
              <a:solidFill>
                <a:srgbClr val="00008B"/>
              </a:solidFill>
              <a:latin typeface="Arial"/>
              <a:ea typeface="Calibri"/>
              <a:cs typeface="Arial"/>
            </a:rPr>
            <a:t>CP376 ‘</a:t>
          </a:r>
          <a:r>
            <a:rPr lang="en-US" sz="1200" b="1" i="1" kern="1200">
              <a:solidFill>
                <a:srgbClr val="00008B"/>
              </a:solidFill>
              <a:latin typeface="Arial" panose="020B0604020202020204"/>
            </a:rPr>
            <a:t>Clarifying Restrictions </a:t>
          </a:r>
          <a:r>
            <a:rPr lang="en-US" sz="1200" b="1" i="1" kern="1200">
              <a:solidFill>
                <a:srgbClr val="00008B"/>
              </a:solidFill>
            </a:rPr>
            <a:t>on </a:t>
          </a:r>
          <a:r>
            <a:rPr lang="en-US" sz="1200" b="1" i="1" kern="1200">
              <a:solidFill>
                <a:srgbClr val="00008B"/>
              </a:solidFill>
              <a:latin typeface="Arial" panose="020B0604020202020204"/>
            </a:rPr>
            <a:t>the role of Agent’; </a:t>
          </a:r>
          <a:endParaRPr lang="en-GB" sz="1200" b="1" i="1" kern="1200">
            <a:latin typeface="Arial" panose="020B0604020202020204"/>
          </a:endParaRPr>
        </a:p>
        <a:p>
          <a:pPr lvl="0" algn="l" defTabSz="533400">
            <a:lnSpc>
              <a:spcPct val="100000"/>
            </a:lnSpc>
            <a:spcBef>
              <a:spcPct val="0"/>
            </a:spcBef>
            <a:spcAft>
              <a:spcPct val="35000"/>
            </a:spcAft>
          </a:pPr>
          <a:r>
            <a:rPr lang="en-US" sz="1200" b="1" i="1" kern="1200">
              <a:solidFill>
                <a:srgbClr val="00008B"/>
              </a:solidFill>
              <a:latin typeface="Arial" panose="020B0604020202020204"/>
            </a:rPr>
            <a:t>CP377 ‘Increasing flexibility for SPD Portfolios’</a:t>
          </a:r>
          <a:endParaRPr lang="en-GB" sz="1200" b="1" i="1" kern="1200"/>
        </a:p>
      </dsp:txBody>
      <dsp:txXfrm>
        <a:off x="6942679" y="645"/>
        <a:ext cx="4610351" cy="1509797"/>
      </dsp:txXfrm>
    </dsp:sp>
    <dsp:sp modelId="{464E5AB5-7F0E-46D0-A492-9FD46957AEE1}">
      <dsp:nvSpPr>
        <dsp:cNvPr id="0" name=""/>
        <dsp:cNvSpPr/>
      </dsp:nvSpPr>
      <dsp:spPr>
        <a:xfrm>
          <a:off x="0" y="1887891"/>
          <a:ext cx="11553031" cy="15097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C9F5F-32DC-4838-A1A9-5B27A1C64C50}">
      <dsp:nvSpPr>
        <dsp:cNvPr id="0" name=""/>
        <dsp:cNvSpPr/>
      </dsp:nvSpPr>
      <dsp:spPr>
        <a:xfrm>
          <a:off x="456713" y="2227596"/>
          <a:ext cx="830388" cy="8303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0DC416-3E9D-47D2-B28D-B043D726ED37}">
      <dsp:nvSpPr>
        <dsp:cNvPr id="0" name=""/>
        <dsp:cNvSpPr/>
      </dsp:nvSpPr>
      <dsp:spPr>
        <a:xfrm>
          <a:off x="1743815" y="1887891"/>
          <a:ext cx="9809215" cy="1509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787" tIns="159787" rIns="159787" bIns="159787" numCol="1" spcCol="1270" anchor="ctr" anchorCtr="0">
          <a:noAutofit/>
        </a:bodyPr>
        <a:lstStyle/>
        <a:p>
          <a:pPr lvl="0" algn="l" defTabSz="1111250">
            <a:lnSpc>
              <a:spcPct val="100000"/>
            </a:lnSpc>
            <a:spcBef>
              <a:spcPct val="0"/>
            </a:spcBef>
            <a:spcAft>
              <a:spcPct val="35000"/>
            </a:spcAft>
          </a:pPr>
          <a:r>
            <a:rPr lang="en-US" sz="2500" b="0" i="0" kern="1200"/>
            <a:t>Expected to be issued at around the same time as the Autumn 2023 decisions are </a:t>
          </a:r>
          <a:r>
            <a:rPr lang="en-US" sz="2500" b="0" i="0" kern="1200">
              <a:solidFill>
                <a:schemeClr val="tx1"/>
              </a:solidFill>
              <a:latin typeface="Arial" panose="020B0604020202020204"/>
            </a:rPr>
            <a:t>made</a:t>
          </a:r>
          <a:endParaRPr lang="en-GB" sz="2500" b="1" i="1" kern="1200">
            <a:solidFill>
              <a:schemeClr val="tx1"/>
            </a:solidFill>
            <a:latin typeface="Arial"/>
            <a:ea typeface="Calibri"/>
            <a:cs typeface="Calibri"/>
          </a:endParaRPr>
        </a:p>
      </dsp:txBody>
      <dsp:txXfrm>
        <a:off x="1743815" y="1887891"/>
        <a:ext cx="9809215" cy="1509797"/>
      </dsp:txXfrm>
    </dsp:sp>
    <dsp:sp modelId="{5166957F-D5B1-4ED6-BBA4-CB1252FD0585}">
      <dsp:nvSpPr>
        <dsp:cNvPr id="0" name=""/>
        <dsp:cNvSpPr/>
      </dsp:nvSpPr>
      <dsp:spPr>
        <a:xfrm>
          <a:off x="0" y="3775138"/>
          <a:ext cx="11553031" cy="15097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9BF4A2-BEAE-46D7-8682-02A73E9AFD21}">
      <dsp:nvSpPr>
        <dsp:cNvPr id="0" name=""/>
        <dsp:cNvSpPr/>
      </dsp:nvSpPr>
      <dsp:spPr>
        <a:xfrm>
          <a:off x="456713" y="4114842"/>
          <a:ext cx="830388" cy="8303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C5C07-D92D-4C90-B689-661C6F4DED5F}">
      <dsp:nvSpPr>
        <dsp:cNvPr id="0" name=""/>
        <dsp:cNvSpPr/>
      </dsp:nvSpPr>
      <dsp:spPr>
        <a:xfrm>
          <a:off x="1743815" y="3775138"/>
          <a:ext cx="9809215" cy="1509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787" tIns="159787" rIns="159787" bIns="159787" numCol="1" spcCol="1270" anchor="ctr" anchorCtr="0">
          <a:noAutofit/>
        </a:bodyPr>
        <a:lstStyle/>
        <a:p>
          <a:pPr lvl="0" algn="l" defTabSz="1111250" rtl="0">
            <a:lnSpc>
              <a:spcPct val="100000"/>
            </a:lnSpc>
            <a:spcBef>
              <a:spcPct val="0"/>
            </a:spcBef>
            <a:spcAft>
              <a:spcPct val="35000"/>
            </a:spcAft>
          </a:pPr>
          <a:r>
            <a:rPr lang="en-US" sz="2500" b="0" i="0" kern="1200">
              <a:solidFill>
                <a:srgbClr val="00008B"/>
              </a:solidFill>
              <a:latin typeface="Arial"/>
              <a:ea typeface="Calibri"/>
              <a:cs typeface="Arial"/>
            </a:rPr>
            <a:t>Further information can be found on the CMAG website/Ofgem website when published</a:t>
          </a:r>
          <a:endParaRPr lang="en-US" sz="2500" b="0" i="0" kern="1200">
            <a:latin typeface="Arial"/>
            <a:ea typeface="Calibri"/>
            <a:cs typeface="Arial"/>
          </a:endParaRPr>
        </a:p>
      </dsp:txBody>
      <dsp:txXfrm>
        <a:off x="1743815" y="3775138"/>
        <a:ext cx="9809215" cy="15097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185F5-5142-4E52-803B-837C0836213C}">
      <dsp:nvSpPr>
        <dsp:cNvPr id="0" name=""/>
        <dsp:cNvSpPr/>
      </dsp:nvSpPr>
      <dsp:spPr>
        <a:xfrm>
          <a:off x="0" y="278943"/>
          <a:ext cx="11549061" cy="1678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a:lnSpc>
              <a:spcPct val="100000"/>
            </a:lnSpc>
            <a:spcBef>
              <a:spcPct val="0"/>
            </a:spcBef>
            <a:spcAft>
              <a:spcPct val="15000"/>
            </a:spcAft>
            <a:buChar char="••"/>
          </a:pPr>
          <a:r>
            <a:rPr lang="en-GB" sz="1300" kern="1200"/>
            <a:t>Rule 9.2.5(a)(</a:t>
          </a:r>
          <a:r>
            <a:rPr lang="en-GB" sz="1300" kern="1200" err="1"/>
            <a:t>i</a:t>
          </a:r>
          <a:r>
            <a:rPr lang="en-GB" sz="1300" kern="1200"/>
            <a:t>) only allows for a transfer of Capacity Obligations by secondary trading after the T-1 auction for the relevant Delivery Year has concluded and, for a Prospective Capacity Market Unit (CMU), where it has achieved its Substantial Completion Milestone (SCM).</a:t>
          </a:r>
          <a:endParaRPr lang="en-GB" sz="1300" kern="1200">
            <a:latin typeface="Arial" panose="020B0604020202020204"/>
          </a:endParaRPr>
        </a:p>
        <a:p>
          <a:pPr marL="114300" lvl="1" indent="-114300" algn="l" defTabSz="577850">
            <a:lnSpc>
              <a:spcPct val="90000"/>
            </a:lnSpc>
            <a:spcBef>
              <a:spcPct val="0"/>
            </a:spcBef>
            <a:spcAft>
              <a:spcPct val="15000"/>
            </a:spcAft>
            <a:buChar char="••"/>
          </a:pPr>
          <a:endParaRPr lang="en-GB" sz="1300" kern="1200"/>
        </a:p>
        <a:p>
          <a:pPr marL="114300" lvl="1" indent="-114300" algn="l" defTabSz="577850">
            <a:lnSpc>
              <a:spcPct val="90000"/>
            </a:lnSpc>
            <a:spcBef>
              <a:spcPct val="0"/>
            </a:spcBef>
            <a:spcAft>
              <a:spcPct val="15000"/>
            </a:spcAft>
            <a:buChar char="••"/>
          </a:pPr>
          <a:r>
            <a:rPr lang="en-GB" sz="1300" kern="1200"/>
            <a:t>Where a Capacity Market (CM) Participant experiences an issue that impacts its ability to deliver the capacity required for its Agreement, it can change the location of its CMU site, but cannot trade the Agreement to a Participant who can deliver it, if it has not met its SCM.</a:t>
          </a:r>
        </a:p>
      </dsp:txBody>
      <dsp:txXfrm>
        <a:off x="0" y="278943"/>
        <a:ext cx="11549061" cy="1678950"/>
      </dsp:txXfrm>
    </dsp:sp>
    <dsp:sp modelId="{1E0BB702-FEB3-4294-B40F-6BB9E0737BAA}">
      <dsp:nvSpPr>
        <dsp:cNvPr id="0" name=""/>
        <dsp:cNvSpPr/>
      </dsp:nvSpPr>
      <dsp:spPr>
        <a:xfrm>
          <a:off x="577453" y="87063"/>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a:lnSpc>
              <a:spcPct val="90000"/>
            </a:lnSpc>
            <a:spcBef>
              <a:spcPct val="0"/>
            </a:spcBef>
            <a:spcAft>
              <a:spcPct val="35000"/>
            </a:spcAft>
          </a:pPr>
          <a:r>
            <a:rPr lang="en-GB" sz="1300" kern="1200">
              <a:latin typeface="Arial" panose="020B0604020202020204"/>
            </a:rPr>
            <a:t>Issue</a:t>
          </a:r>
          <a:endParaRPr lang="en-GB" sz="1300" kern="1200"/>
        </a:p>
      </dsp:txBody>
      <dsp:txXfrm>
        <a:off x="596187" y="105797"/>
        <a:ext cx="8046875" cy="346292"/>
      </dsp:txXfrm>
    </dsp:sp>
    <dsp:sp modelId="{BFD54D56-5F66-4E55-A014-F5CA5B623F8C}">
      <dsp:nvSpPr>
        <dsp:cNvPr id="0" name=""/>
        <dsp:cNvSpPr/>
      </dsp:nvSpPr>
      <dsp:spPr>
        <a:xfrm>
          <a:off x="0" y="2219974"/>
          <a:ext cx="11549061" cy="10851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GB" sz="1300" kern="1200"/>
            <a:t>This proposal seeks to amend Rule 6.7.1 and Rule 9.2.5(a)(</a:t>
          </a:r>
          <a:r>
            <a:rPr lang="en-GB" sz="1300" kern="1200" err="1"/>
            <a:t>i</a:t>
          </a:r>
          <a:r>
            <a:rPr lang="en-GB" sz="1300" kern="1200"/>
            <a:t>) to allow CM Agreement transfers before a Prospective CMU has met its SCM.</a:t>
          </a:r>
        </a:p>
        <a:p>
          <a:pPr marL="114300" lvl="1" indent="-114300" algn="l" defTabSz="577850">
            <a:lnSpc>
              <a:spcPct val="90000"/>
            </a:lnSpc>
            <a:spcBef>
              <a:spcPct val="0"/>
            </a:spcBef>
            <a:spcAft>
              <a:spcPct val="15000"/>
            </a:spcAft>
            <a:buChar char="••"/>
          </a:pPr>
          <a:r>
            <a:rPr lang="en-GB" sz="1300" kern="1200"/>
            <a:t>Transferors will still need to meet their Financial Commitment Milestone (where applicable) and have not received a Termination Notice in order to secondary trade under these provisions.</a:t>
          </a:r>
        </a:p>
      </dsp:txBody>
      <dsp:txXfrm>
        <a:off x="0" y="2219974"/>
        <a:ext cx="11549061" cy="1085175"/>
      </dsp:txXfrm>
    </dsp:sp>
    <dsp:sp modelId="{065A069D-8B75-4BA2-8EAA-BFB07A5E3DD4}">
      <dsp:nvSpPr>
        <dsp:cNvPr id="0" name=""/>
        <dsp:cNvSpPr/>
      </dsp:nvSpPr>
      <dsp:spPr>
        <a:xfrm>
          <a:off x="577453" y="2028094"/>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a:lnSpc>
              <a:spcPct val="90000"/>
            </a:lnSpc>
            <a:spcBef>
              <a:spcPct val="0"/>
            </a:spcBef>
            <a:spcAft>
              <a:spcPct val="35000"/>
            </a:spcAft>
          </a:pPr>
          <a:r>
            <a:rPr lang="en-GB" sz="1300" kern="1200">
              <a:latin typeface="Arial" panose="020B0604020202020204"/>
            </a:rPr>
            <a:t>Solution</a:t>
          </a:r>
          <a:endParaRPr lang="en-GB" sz="1300" kern="1200"/>
        </a:p>
      </dsp:txBody>
      <dsp:txXfrm>
        <a:off x="596187" y="2046828"/>
        <a:ext cx="8046875" cy="346292"/>
      </dsp:txXfrm>
    </dsp:sp>
    <dsp:sp modelId="{3700B336-3516-43A4-A9EF-357FD46376EB}">
      <dsp:nvSpPr>
        <dsp:cNvPr id="0" name=""/>
        <dsp:cNvSpPr/>
      </dsp:nvSpPr>
      <dsp:spPr>
        <a:xfrm>
          <a:off x="0" y="3567229"/>
          <a:ext cx="11549061" cy="921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t>Capacity Providers that wish to secondary trade prior to SCM. </a:t>
          </a:r>
          <a:endParaRPr lang="en-GB" sz="1300" kern="1200">
            <a:solidFill>
              <a:srgbClr val="00008B"/>
            </a:solidFill>
            <a:latin typeface="Arial" panose="020B0604020202020204"/>
          </a:endParaRPr>
        </a:p>
        <a:p>
          <a:pPr marL="114300" lvl="1" indent="-114300" algn="l" defTabSz="577850">
            <a:lnSpc>
              <a:spcPct val="90000"/>
            </a:lnSpc>
            <a:spcBef>
              <a:spcPct val="0"/>
            </a:spcBef>
            <a:spcAft>
              <a:spcPct val="15000"/>
            </a:spcAft>
            <a:buChar char="••"/>
          </a:pPr>
          <a:r>
            <a:rPr lang="en-US" sz="1300" kern="1200"/>
            <a:t>Gives Capacity Providers more tools to manage non-delivery risks, avoid unnecessary Termination Fees and manage the impacts of very late network connections.</a:t>
          </a:r>
          <a:endParaRPr lang="en-GB" sz="1300" kern="1200"/>
        </a:p>
      </dsp:txBody>
      <dsp:txXfrm>
        <a:off x="0" y="3567229"/>
        <a:ext cx="11549061" cy="921375"/>
      </dsp:txXfrm>
    </dsp:sp>
    <dsp:sp modelId="{0A874995-AB96-44F3-B80C-C5068705DAB2}">
      <dsp:nvSpPr>
        <dsp:cNvPr id="0" name=""/>
        <dsp:cNvSpPr/>
      </dsp:nvSpPr>
      <dsp:spPr>
        <a:xfrm>
          <a:off x="577453" y="3375349"/>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rtl="0">
            <a:lnSpc>
              <a:spcPct val="90000"/>
            </a:lnSpc>
            <a:spcBef>
              <a:spcPct val="0"/>
            </a:spcBef>
            <a:spcAft>
              <a:spcPct val="35000"/>
            </a:spcAft>
          </a:pPr>
          <a:r>
            <a:rPr lang="en-GB" sz="1300" kern="1200">
              <a:latin typeface="Arial" panose="020B0604020202020204"/>
            </a:rPr>
            <a:t>Impacts and Benefits</a:t>
          </a:r>
        </a:p>
      </dsp:txBody>
      <dsp:txXfrm>
        <a:off x="596187" y="3394083"/>
        <a:ext cx="8046875" cy="346292"/>
      </dsp:txXfrm>
    </dsp:sp>
    <dsp:sp modelId="{A8B6FD74-1144-4FD0-A1E6-73B4B1DBA72C}">
      <dsp:nvSpPr>
        <dsp:cNvPr id="0" name=""/>
        <dsp:cNvSpPr/>
      </dsp:nvSpPr>
      <dsp:spPr>
        <a:xfrm>
          <a:off x="0" y="4750684"/>
          <a:ext cx="11549061" cy="716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6336" tIns="270764" rIns="896336" bIns="92456" numCol="1" spcCol="1270" anchor="t" anchorCtr="0">
          <a:noAutofit/>
        </a:bodyPr>
        <a:lstStyle/>
        <a:p>
          <a:pPr marL="114300" lvl="1" indent="-114300" algn="l" defTabSz="577850" rtl="0">
            <a:lnSpc>
              <a:spcPct val="90000"/>
            </a:lnSpc>
            <a:spcBef>
              <a:spcPct val="0"/>
            </a:spcBef>
            <a:spcAft>
              <a:spcPct val="15000"/>
            </a:spcAft>
            <a:buChar char="••"/>
          </a:pPr>
          <a:r>
            <a:rPr lang="en-GB" sz="1300" kern="1200">
              <a:hlinkClick xmlns:r="http://schemas.openxmlformats.org/officeDocument/2006/relationships" r:id="rId1"/>
            </a:rPr>
            <a:t>CP362 ‘CM Agreement Transfers’</a:t>
          </a:r>
          <a:r>
            <a:rPr lang="en-GB" sz="1300" i="1" kern="1200"/>
            <a:t> </a:t>
          </a:r>
          <a:r>
            <a:rPr lang="en-GB" sz="1300" kern="1200"/>
            <a:t>was sent to Ofgem in October 2023, with the recommendation to </a:t>
          </a:r>
          <a:r>
            <a:rPr lang="en-GB" sz="1300" b="1" kern="1200"/>
            <a:t>implement</a:t>
          </a:r>
          <a:r>
            <a:rPr lang="en-GB" sz="1300" kern="1200"/>
            <a:t> this Change Proposal.</a:t>
          </a:r>
          <a:r>
            <a:rPr lang="en-GB" sz="1300" kern="1200">
              <a:solidFill>
                <a:srgbClr val="00008B"/>
              </a:solidFill>
              <a:latin typeface="Arial" panose="020B0604020202020204"/>
            </a:rPr>
            <a:t> </a:t>
          </a:r>
          <a:endParaRPr lang="en-GB" sz="1300" kern="1200">
            <a:latin typeface="Arial" panose="020B0604020202020204"/>
          </a:endParaRPr>
        </a:p>
      </dsp:txBody>
      <dsp:txXfrm>
        <a:off x="0" y="4750684"/>
        <a:ext cx="11549061" cy="716625"/>
      </dsp:txXfrm>
    </dsp:sp>
    <dsp:sp modelId="{0C71177E-3636-443C-BF0B-A727FBE52CB7}">
      <dsp:nvSpPr>
        <dsp:cNvPr id="0" name=""/>
        <dsp:cNvSpPr/>
      </dsp:nvSpPr>
      <dsp:spPr>
        <a:xfrm>
          <a:off x="577453" y="4558804"/>
          <a:ext cx="80843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569" tIns="0" rIns="305569" bIns="0" numCol="1" spcCol="1270" anchor="ctr" anchorCtr="0">
          <a:noAutofit/>
        </a:bodyPr>
        <a:lstStyle/>
        <a:p>
          <a:pPr lvl="0" algn="l" defTabSz="577850" rtl="0">
            <a:lnSpc>
              <a:spcPct val="90000"/>
            </a:lnSpc>
            <a:spcBef>
              <a:spcPct val="0"/>
            </a:spcBef>
            <a:spcAft>
              <a:spcPct val="35000"/>
            </a:spcAft>
          </a:pPr>
          <a:r>
            <a:rPr lang="en-GB" sz="1300" kern="1200">
              <a:latin typeface="Arial" panose="020B0604020202020204"/>
            </a:rPr>
            <a:t>Recommendation</a:t>
          </a:r>
        </a:p>
      </dsp:txBody>
      <dsp:txXfrm>
        <a:off x="596187" y="4577538"/>
        <a:ext cx="8046875" cy="34629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8C1E6-607C-4C25-B6BF-68CEC8EC7904}"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E502D-7E42-43E5-B4AE-26BC1191D4C1}" type="slidenum">
              <a:rPr lang="en-US" smtClean="0"/>
              <a:t>‹#›</a:t>
            </a:fld>
            <a:endParaRPr lang="en-US"/>
          </a:p>
        </p:txBody>
      </p:sp>
    </p:spTree>
    <p:extLst>
      <p:ext uri="{BB962C8B-B14F-4D97-AF65-F5344CB8AC3E}">
        <p14:creationId xmlns:p14="http://schemas.microsoft.com/office/powerpoint/2010/main" val="355945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AE502D-7E42-43E5-B4AE-26BC1191D4C1}" type="slidenum">
              <a:rPr lang="en-US" smtClean="0"/>
              <a:t>1</a:t>
            </a:fld>
            <a:endParaRPr lang="en-US"/>
          </a:p>
        </p:txBody>
      </p:sp>
    </p:spTree>
    <p:extLst>
      <p:ext uri="{BB962C8B-B14F-4D97-AF65-F5344CB8AC3E}">
        <p14:creationId xmlns:p14="http://schemas.microsoft.com/office/powerpoint/2010/main" val="157219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10.5.1 requires CVR to be published at 5pm every WD11-19 month after stress event. Will include CM volume </a:t>
            </a:r>
            <a:r>
              <a:rPr lang="en-US" dirty="0" err="1"/>
              <a:t>Reaollocation</a:t>
            </a:r>
            <a:r>
              <a:rPr lang="en-US" dirty="0"/>
              <a:t> notifs, can be submitted up to 5pm each WD. </a:t>
            </a:r>
          </a:p>
          <a:p>
            <a:r>
              <a:rPr lang="en-US" b="1" dirty="0"/>
              <a:t>The issue is </a:t>
            </a:r>
            <a:r>
              <a:rPr lang="en-US" b="1" dirty="0" smtClean="0"/>
              <a:t>largely administrative in nature,</a:t>
            </a:r>
            <a:r>
              <a:rPr lang="en-US" dirty="0"/>
              <a:t> to generate and publish the CVR at 5pm ESC need 30 minutes to process the submissions, run calculations, carry out final sign offs and publish. </a:t>
            </a:r>
          </a:p>
          <a:p>
            <a:endParaRPr lang="en-GB" dirty="0"/>
          </a:p>
          <a:p>
            <a:r>
              <a:rPr lang="en-GB" dirty="0"/>
              <a:t>CP368 makes it easier for the ESC to comply with its obligations under the Capacity Market Rules whilst ensuring accurate and up to date information is contained in the CVR for stakeholders. </a:t>
            </a:r>
            <a:endParaRPr lang="en-US" dirty="0">
              <a:ea typeface="Calibri"/>
              <a:cs typeface="Calibri"/>
            </a:endParaRPr>
          </a:p>
          <a:p>
            <a:pPr marL="7620">
              <a:spcBef>
                <a:spcPts val="73"/>
              </a:spcBef>
            </a:pP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40AE502D-7E42-43E5-B4AE-26BC1191D4C1}" type="slidenum">
              <a:rPr lang="en-US" smtClean="0"/>
              <a:t>17</a:t>
            </a:fld>
            <a:endParaRPr lang="en-US"/>
          </a:p>
        </p:txBody>
      </p:sp>
    </p:spTree>
    <p:extLst>
      <p:ext uri="{BB962C8B-B14F-4D97-AF65-F5344CB8AC3E}">
        <p14:creationId xmlns:p14="http://schemas.microsoft.com/office/powerpoint/2010/main" val="149761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Meter aggregation rules are a set of algebraic equations that determine how the import/export of electricity associated with a CMU should be calculated in a System Stress Event. In the case of a System Stress Event, if aggregation rules have not been approved by the CM Settlement Body, it is not possible to calculate the Metered Volume for a CMU as there is no way of accurately measuring what volume of energy is being delivered to the Transmission System or Distribution Network for each relevant Settlement Period during the System Stress Event. If this were to occur Capacity Providers would be charged maximum penalty amounts. and the CM Rules do not allow retrospective adjustments to such penalties.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0AE502D-7E42-43E5-B4AE-26BC1191D4C1}" type="slidenum">
              <a:rPr lang="en-US" smtClean="0"/>
              <a:t>18</a:t>
            </a:fld>
            <a:endParaRPr lang="en-US"/>
          </a:p>
        </p:txBody>
      </p:sp>
    </p:spTree>
    <p:extLst>
      <p:ext uri="{BB962C8B-B14F-4D97-AF65-F5344CB8AC3E}">
        <p14:creationId xmlns:p14="http://schemas.microsoft.com/office/powerpoint/2010/main" val="961492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issues highlighted: • Complex inefficient data transfer method: 36 daily interface files spilt across 12 auctions • System interface inconsistency: Increased number of manual workarounds and increased cost to resolve operational issues • Capacity Provider feedback: Lack of clarity and visibility of what and which Delivery Partner is doing the work </a:t>
            </a:r>
            <a:endParaRPr lang="en-US"/>
          </a:p>
          <a:p>
            <a:r>
              <a:rPr lang="en-US" dirty="0">
                <a:ea typeface="Calibri"/>
                <a:cs typeface="Calibri"/>
              </a:rPr>
              <a:t>Impacted 6 chapters of CM Rules, held a Legal text walkthrough, full legal text can be found on the website</a:t>
            </a:r>
          </a:p>
        </p:txBody>
      </p:sp>
      <p:sp>
        <p:nvSpPr>
          <p:cNvPr id="4" name="Slide Number Placeholder 3"/>
          <p:cNvSpPr>
            <a:spLocks noGrp="1"/>
          </p:cNvSpPr>
          <p:nvPr>
            <p:ph type="sldNum" sz="quarter" idx="5"/>
          </p:nvPr>
        </p:nvSpPr>
        <p:spPr/>
        <p:txBody>
          <a:bodyPr/>
          <a:lstStyle/>
          <a:p>
            <a:fld id="{40AE502D-7E42-43E5-B4AE-26BC1191D4C1}" type="slidenum">
              <a:rPr lang="en-US" smtClean="0"/>
              <a:t>19</a:t>
            </a:fld>
            <a:endParaRPr lang="en-US"/>
          </a:p>
        </p:txBody>
      </p:sp>
    </p:spTree>
    <p:extLst>
      <p:ext uri="{BB962C8B-B14F-4D97-AF65-F5344CB8AC3E}">
        <p14:creationId xmlns:p14="http://schemas.microsoft.com/office/powerpoint/2010/main" val="43018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your views during consultation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E502D-7E42-43E5-B4AE-26BC1191D4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11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Rule 10.5.1 requires the CM Settlement Body to publish the Capacity Volume Register at 5pm on the 10th Working day after the end of a month where an CM Stress Event occurred. This also needs to be re-published every day WD11-WD19. The issue is a small and technical one in that the intent of the rule is to allow CMVRN submissions to continue up to 5pm, however to generate and publish the CVR at 5pm ESC need 30 minutes to process the submissions, run calculations, carry out final sign offs and publish. Thus it could be argued that last submissions incorporated in the register are as of 4:30pm if this rule was followed (in practice we may be inclined not to follow this rule to allow compliance with Rule 10.2.4). Rule 10.2.4 makes it clear that all submissions up to 5pm are valid for that day. </a:t>
            </a:r>
          </a:p>
          <a:p>
            <a:pPr marL="293370" indent="-285750">
              <a:spcBef>
                <a:spcPts val="73"/>
              </a:spcBef>
              <a:buFont typeface="Arial,Sans-Serif"/>
              <a:buChar char="•"/>
            </a:pPr>
            <a:r>
              <a:rPr lang="en-GB"/>
              <a:t>CP368 makes it easier for the ESC to comply with its obligations under the Capacity Market Rules whilst ensuring accurate and up to date information is contained in the CVR for stakeholders. </a:t>
            </a:r>
            <a:endParaRPr lang="en-US"/>
          </a:p>
          <a:p>
            <a:pPr marL="7620">
              <a:spcBef>
                <a:spcPts val="73"/>
              </a:spcBef>
            </a:pPr>
            <a:endParaRPr lang="en-GB"/>
          </a:p>
          <a:p>
            <a:endParaRPr lang="en-US">
              <a:cs typeface="Calibri"/>
            </a:endParaRPr>
          </a:p>
        </p:txBody>
      </p:sp>
      <p:sp>
        <p:nvSpPr>
          <p:cNvPr id="4" name="Slide Number Placeholder 3"/>
          <p:cNvSpPr>
            <a:spLocks noGrp="1"/>
          </p:cNvSpPr>
          <p:nvPr>
            <p:ph type="sldNum" sz="quarter" idx="5"/>
          </p:nvPr>
        </p:nvSpPr>
        <p:spPr/>
        <p:txBody>
          <a:bodyPr/>
          <a:lstStyle/>
          <a:p>
            <a:fld id="{40AE502D-7E42-43E5-B4AE-26BC1191D4C1}" type="slidenum">
              <a:rPr lang="en-US" smtClean="0"/>
              <a:t>22</a:t>
            </a:fld>
            <a:endParaRPr lang="en-US"/>
          </a:p>
        </p:txBody>
      </p:sp>
    </p:spTree>
    <p:extLst>
      <p:ext uri="{BB962C8B-B14F-4D97-AF65-F5344CB8AC3E}">
        <p14:creationId xmlns:p14="http://schemas.microsoft.com/office/powerpoint/2010/main" val="180302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Rule 10.5.1 requires the CM Settlement Body to publish the Capacity Volume Register at 5pm on the 10th Working day after the end of a month where an CM Stress Event occurred. This also needs to be re-published every day WD11-WD19. The issue is a small and technical one in that the intent of the rule is to allow CMVRN submissions to continue up to 5pm, however to generate and publish the CVR at 5pm ESC need 30 minutes to process the submissions, run calculations, carry out final sign offs and publish. Thus it could be argued that last submissions incorporated in the register are as of 4:30pm if this rule was followed (in practice we may be inclined not to follow this rule to allow compliance with Rule 10.2.4). Rule 10.2.4 makes it clear that all submissions up to 5pm are valid for that day. </a:t>
            </a:r>
          </a:p>
          <a:p>
            <a:pPr marL="293370" indent="-285750">
              <a:spcBef>
                <a:spcPts val="73"/>
              </a:spcBef>
              <a:buFont typeface="Arial,Sans-Serif"/>
              <a:buChar char="•"/>
            </a:pPr>
            <a:r>
              <a:rPr lang="en-GB"/>
              <a:t>CP368 makes it easier for the ESC to comply with its obligations under the Capacity Market Rules whilst ensuring accurate and up to date information is contained in the CVR for stakeholders. </a:t>
            </a:r>
            <a:endParaRPr lang="en-US"/>
          </a:p>
          <a:p>
            <a:pPr marL="7620">
              <a:spcBef>
                <a:spcPts val="73"/>
              </a:spcBef>
            </a:pPr>
            <a:endParaRPr lang="en-GB"/>
          </a:p>
          <a:p>
            <a:endParaRPr lang="en-US">
              <a:cs typeface="Calibri"/>
            </a:endParaRPr>
          </a:p>
        </p:txBody>
      </p:sp>
      <p:sp>
        <p:nvSpPr>
          <p:cNvPr id="4" name="Slide Number Placeholder 3"/>
          <p:cNvSpPr>
            <a:spLocks noGrp="1"/>
          </p:cNvSpPr>
          <p:nvPr>
            <p:ph type="sldNum" sz="quarter" idx="5"/>
          </p:nvPr>
        </p:nvSpPr>
        <p:spPr/>
        <p:txBody>
          <a:bodyPr/>
          <a:lstStyle/>
          <a:p>
            <a:fld id="{40AE502D-7E42-43E5-B4AE-26BC1191D4C1}" type="slidenum">
              <a:rPr lang="en-US" smtClean="0"/>
              <a:t>23</a:t>
            </a:fld>
            <a:endParaRPr lang="en-US"/>
          </a:p>
        </p:txBody>
      </p:sp>
    </p:spTree>
    <p:extLst>
      <p:ext uri="{BB962C8B-B14F-4D97-AF65-F5344CB8AC3E}">
        <p14:creationId xmlns:p14="http://schemas.microsoft.com/office/powerpoint/2010/main" val="536924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Rule 10.5.1 requires the CM Settlement Body to publish the Capacity Volume Register at 5pm on the 10th Working day after the end of a month where an CM Stress Event occurred. This also needs to be re-published every day WD11-WD19. The issue is a small and technical one in that the intent of the rule is to allow CMVRN submissions to continue up to 5pm, however to generate and publish the CVR at 5pm ESC need 30 minutes to process the submissions, run calculations, carry out final sign offs and publish. Thus it could be argued that last submissions incorporated in the register are as of 4:30pm if this rule was followed (in practice we may be inclined not to follow this rule to allow compliance with Rule 10.2.4). Rule 10.2.4 makes it clear that all submissions up to 5pm are valid for that day. </a:t>
            </a:r>
          </a:p>
          <a:p>
            <a:pPr marL="293370" indent="-285750">
              <a:spcBef>
                <a:spcPts val="73"/>
              </a:spcBef>
              <a:buFont typeface="Arial,Sans-Serif"/>
              <a:buChar char="•"/>
            </a:pPr>
            <a:r>
              <a:rPr lang="en-GB"/>
              <a:t>CP368 makes it easier for the ESC to comply with its obligations under the Capacity Market Rules whilst ensuring accurate and up to date information is contained in the CVR for stakeholders. </a:t>
            </a:r>
            <a:endParaRPr lang="en-US"/>
          </a:p>
          <a:p>
            <a:pPr marL="7620">
              <a:spcBef>
                <a:spcPts val="73"/>
              </a:spcBef>
            </a:pPr>
            <a:endParaRPr lang="en-GB"/>
          </a:p>
          <a:p>
            <a:endParaRPr lang="en-US">
              <a:cs typeface="Calibri"/>
            </a:endParaRPr>
          </a:p>
        </p:txBody>
      </p:sp>
      <p:sp>
        <p:nvSpPr>
          <p:cNvPr id="4" name="Slide Number Placeholder 3"/>
          <p:cNvSpPr>
            <a:spLocks noGrp="1"/>
          </p:cNvSpPr>
          <p:nvPr>
            <p:ph type="sldNum" sz="quarter" idx="5"/>
          </p:nvPr>
        </p:nvSpPr>
        <p:spPr/>
        <p:txBody>
          <a:bodyPr/>
          <a:lstStyle/>
          <a:p>
            <a:fld id="{40AE502D-7E42-43E5-B4AE-26BC1191D4C1}" type="slidenum">
              <a:rPr lang="en-US" smtClean="0"/>
              <a:t>24</a:t>
            </a:fld>
            <a:endParaRPr lang="en-US"/>
          </a:p>
        </p:txBody>
      </p:sp>
    </p:spTree>
    <p:extLst>
      <p:ext uri="{BB962C8B-B14F-4D97-AF65-F5344CB8AC3E}">
        <p14:creationId xmlns:p14="http://schemas.microsoft.com/office/powerpoint/2010/main" val="2548345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Rule 10.5.1 requires the CM Settlement Body to publish the Capacity Volume Register at 5pm on the 10th Working day after the end of a month where an CM Stress Event occurred. This also needs to be re-published every day WD11-WD19. The issue is a small and technical one in that the intent of the rule is to allow CMVRN submissions to continue up to 5pm, however to generate and publish the CVR at 5pm ESC need 30 minutes to process the submissions, run calculations, carry out final sign offs and publish. Thus it could be argued that last submissions incorporated in the register are as of 4:30pm if this rule was followed (in practice we may be inclined not to follow this rule to allow compliance with Rule 10.2.4). Rule 10.2.4 makes it clear that all submissions up to 5pm are valid for that day. </a:t>
            </a:r>
          </a:p>
          <a:p>
            <a:pPr marL="293370" indent="-285750">
              <a:spcBef>
                <a:spcPts val="73"/>
              </a:spcBef>
              <a:buFont typeface="Arial,Sans-Serif"/>
              <a:buChar char="•"/>
            </a:pPr>
            <a:r>
              <a:rPr lang="en-GB"/>
              <a:t>CP368 makes it easier for the ESC to comply with its obligations under the Capacity Market Rules whilst ensuring accurate and up to date information is contained in the CVR for stakeholders. </a:t>
            </a:r>
            <a:endParaRPr lang="en-US"/>
          </a:p>
          <a:p>
            <a:pPr marL="7620">
              <a:spcBef>
                <a:spcPts val="73"/>
              </a:spcBef>
            </a:pPr>
            <a:endParaRPr lang="en-GB"/>
          </a:p>
          <a:p>
            <a:endParaRPr lang="en-US">
              <a:cs typeface="Calibri"/>
            </a:endParaRPr>
          </a:p>
        </p:txBody>
      </p:sp>
      <p:sp>
        <p:nvSpPr>
          <p:cNvPr id="4" name="Slide Number Placeholder 3"/>
          <p:cNvSpPr>
            <a:spLocks noGrp="1"/>
          </p:cNvSpPr>
          <p:nvPr>
            <p:ph type="sldNum" sz="quarter" idx="5"/>
          </p:nvPr>
        </p:nvSpPr>
        <p:spPr/>
        <p:txBody>
          <a:bodyPr/>
          <a:lstStyle/>
          <a:p>
            <a:fld id="{40AE502D-7E42-43E5-B4AE-26BC1191D4C1}" type="slidenum">
              <a:rPr lang="en-US" smtClean="0"/>
              <a:t>25</a:t>
            </a:fld>
            <a:endParaRPr lang="en-US"/>
          </a:p>
        </p:txBody>
      </p:sp>
    </p:spTree>
    <p:extLst>
      <p:ext uri="{BB962C8B-B14F-4D97-AF65-F5344CB8AC3E}">
        <p14:creationId xmlns:p14="http://schemas.microsoft.com/office/powerpoint/2010/main" val="2379068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Rule 10.5.1 requires the CM Settlement Body to publish the Capacity Volume Register at 5pm on the 10th Working day after the end of a month where an CM Stress Event occurred. This also needs to be re-published every day WD11-WD19. The issue is a small and technical one in that the intent of the rule is to allow CMVRN submissions to continue up to 5pm, however to generate and publish the CVR at 5pm ESC need 30 minutes to process the submissions, run calculations, carry out final sign offs and publish. Thus it could be argued that last submissions incorporated in the register are as of 4:30pm if this rule was followed (in practice we may be inclined not to follow this rule to allow compliance with Rule 10.2.4). Rule 10.2.4 makes it clear that all submissions up to 5pm are valid for that day. </a:t>
            </a:r>
          </a:p>
          <a:p>
            <a:pPr marL="293370" indent="-285750">
              <a:spcBef>
                <a:spcPts val="73"/>
              </a:spcBef>
              <a:buFont typeface="Arial,Sans-Serif"/>
              <a:buChar char="•"/>
            </a:pPr>
            <a:r>
              <a:rPr lang="en-GB"/>
              <a:t>CP368 makes it easier for the ESC to comply with its obligations under the Capacity Market Rules whilst ensuring accurate and up to date information is contained in the CVR for stakeholders. </a:t>
            </a:r>
            <a:endParaRPr lang="en-US"/>
          </a:p>
          <a:p>
            <a:pPr marL="7620">
              <a:spcBef>
                <a:spcPts val="73"/>
              </a:spcBef>
            </a:pPr>
            <a:endParaRPr lang="en-GB"/>
          </a:p>
          <a:p>
            <a:endParaRPr lang="en-US">
              <a:cs typeface="Calibri"/>
            </a:endParaRPr>
          </a:p>
        </p:txBody>
      </p:sp>
      <p:sp>
        <p:nvSpPr>
          <p:cNvPr id="4" name="Slide Number Placeholder 3"/>
          <p:cNvSpPr>
            <a:spLocks noGrp="1"/>
          </p:cNvSpPr>
          <p:nvPr>
            <p:ph type="sldNum" sz="quarter" idx="5"/>
          </p:nvPr>
        </p:nvSpPr>
        <p:spPr/>
        <p:txBody>
          <a:bodyPr/>
          <a:lstStyle/>
          <a:p>
            <a:fld id="{40AE502D-7E42-43E5-B4AE-26BC1191D4C1}" type="slidenum">
              <a:rPr lang="en-US" smtClean="0"/>
              <a:t>26</a:t>
            </a:fld>
            <a:endParaRPr lang="en-US"/>
          </a:p>
        </p:txBody>
      </p:sp>
    </p:spTree>
    <p:extLst>
      <p:ext uri="{BB962C8B-B14F-4D97-AF65-F5344CB8AC3E}">
        <p14:creationId xmlns:p14="http://schemas.microsoft.com/office/powerpoint/2010/main" val="3189030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E502D-7E42-43E5-B4AE-26BC1191D4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46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E502D-7E42-43E5-B4AE-26BC1191D4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86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 Open consultation closes 7 May 2024</a:t>
            </a:r>
            <a:endParaRPr lang="en-GB" dirty="0"/>
          </a:p>
          <a:p>
            <a:endParaRPr lang="en-GB" dirty="0"/>
          </a:p>
          <a:p>
            <a:r>
              <a:rPr lang="en-GB" dirty="0"/>
              <a:t>Phase 2: Non-delivery Penalties, Mothballed plant, </a:t>
            </a:r>
            <a:r>
              <a:rPr lang="en-GB" dirty="0" err="1"/>
              <a:t>Reg</a:t>
            </a:r>
            <a:r>
              <a:rPr lang="en-GB" dirty="0"/>
              <a:t> 50 intent, CFD regime, BESS, LY low-capex, Long build times, Domestic DSR, EYC, DSR GTC, Decarbonising.</a:t>
            </a:r>
          </a:p>
          <a:p>
            <a:endParaRPr lang="en-US" dirty="0"/>
          </a:p>
          <a:p>
            <a:r>
              <a:rPr lang="en-US" dirty="0"/>
              <a:t>Phase 2 consultation closed awaiting outcomes from DESNZ </a:t>
            </a:r>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29</a:t>
            </a:fld>
            <a:endParaRPr lang="en-US"/>
          </a:p>
        </p:txBody>
      </p:sp>
    </p:spTree>
    <p:extLst>
      <p:ext uri="{BB962C8B-B14F-4D97-AF65-F5344CB8AC3E}">
        <p14:creationId xmlns:p14="http://schemas.microsoft.com/office/powerpoint/2010/main" val="1294010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E502D-7E42-43E5-B4AE-26BC1191D4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373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Website – upcoming meetings, past meetings/materials. List of change proposals and current status</a:t>
            </a:r>
          </a:p>
          <a:p>
            <a:r>
              <a:rPr lang="en-US" dirty="0">
                <a:ea typeface="Calibri"/>
                <a:cs typeface="Calibri"/>
              </a:rPr>
              <a:t>Monthly newsletter – sign up via website, next meeting and available materials, any current consultations or latest updates relating to CM</a:t>
            </a:r>
          </a:p>
          <a:p>
            <a:r>
              <a:rPr lang="en-US" dirty="0">
                <a:ea typeface="Calibri"/>
                <a:cs typeface="Calibri"/>
              </a:rPr>
              <a:t>Meetings – industry feedback (positive or constructive) for ourselves or delivery partners, can be submitted via our form online, CMAG surgery – for items/issues/queries that may not require a CP but CMAG can provide industry expertise on</a:t>
            </a:r>
          </a:p>
          <a:p>
            <a:r>
              <a:rPr lang="en-US" dirty="0">
                <a:ea typeface="Calibri"/>
                <a:cs typeface="Calibri"/>
              </a:rPr>
              <a:t>Membership – opening in summer 2024, will issue updates via newsletter so sign up if interested!</a:t>
            </a:r>
          </a:p>
        </p:txBody>
      </p:sp>
      <p:sp>
        <p:nvSpPr>
          <p:cNvPr id="4" name="Slide Number Placeholder 3"/>
          <p:cNvSpPr>
            <a:spLocks noGrp="1"/>
          </p:cNvSpPr>
          <p:nvPr>
            <p:ph type="sldNum" sz="quarter" idx="5"/>
          </p:nvPr>
        </p:nvSpPr>
        <p:spPr/>
        <p:txBody>
          <a:bodyPr/>
          <a:lstStyle/>
          <a:p>
            <a:fld id="{40AE502D-7E42-43E5-B4AE-26BC1191D4C1}" type="slidenum">
              <a:rPr lang="en-US" smtClean="0"/>
              <a:t>31</a:t>
            </a:fld>
            <a:endParaRPr lang="en-US"/>
          </a:p>
        </p:txBody>
      </p:sp>
    </p:spTree>
    <p:extLst>
      <p:ext uri="{BB962C8B-B14F-4D97-AF65-F5344CB8AC3E}">
        <p14:creationId xmlns:p14="http://schemas.microsoft.com/office/powerpoint/2010/main" val="3926085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E502D-7E42-43E5-B4AE-26BC1191D4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14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E502D-7E42-43E5-B4AE-26BC1191D4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66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E502D-7E42-43E5-B4AE-26BC1191D4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1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E502D-7E42-43E5-B4AE-26BC1191D4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90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0AE502D-7E42-43E5-B4AE-26BC1191D4C1}" type="slidenum">
              <a:rPr lang="en-US" smtClean="0"/>
              <a:t>5</a:t>
            </a:fld>
            <a:endParaRPr lang="en-US"/>
          </a:p>
        </p:txBody>
      </p:sp>
    </p:spTree>
    <p:extLst>
      <p:ext uri="{BB962C8B-B14F-4D97-AF65-F5344CB8AC3E}">
        <p14:creationId xmlns:p14="http://schemas.microsoft.com/office/powerpoint/2010/main" val="28144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CM Rules changes to be submitted to CMAG</a:t>
            </a:r>
          </a:p>
        </p:txBody>
      </p:sp>
      <p:sp>
        <p:nvSpPr>
          <p:cNvPr id="4" name="Slide Number Placeholder 3"/>
          <p:cNvSpPr>
            <a:spLocks noGrp="1"/>
          </p:cNvSpPr>
          <p:nvPr>
            <p:ph type="sldNum" sz="quarter" idx="5"/>
          </p:nvPr>
        </p:nvSpPr>
        <p:spPr/>
        <p:txBody>
          <a:bodyPr/>
          <a:lstStyle/>
          <a:p>
            <a:fld id="{40AE502D-7E42-43E5-B4AE-26BC1191D4C1}" type="slidenum">
              <a:rPr lang="en-US" smtClean="0"/>
              <a:t>11</a:t>
            </a:fld>
            <a:endParaRPr lang="en-US"/>
          </a:p>
        </p:txBody>
      </p:sp>
    </p:spTree>
    <p:extLst>
      <p:ext uri="{BB962C8B-B14F-4D97-AF65-F5344CB8AC3E}">
        <p14:creationId xmlns:p14="http://schemas.microsoft.com/office/powerpoint/2010/main" val="38911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0AE502D-7E42-43E5-B4AE-26BC1191D4C1}" type="slidenum">
              <a:rPr lang="en-US" smtClean="0"/>
              <a:t>12</a:t>
            </a:fld>
            <a:endParaRPr lang="en-US"/>
          </a:p>
        </p:txBody>
      </p:sp>
    </p:spTree>
    <p:extLst>
      <p:ext uri="{BB962C8B-B14F-4D97-AF65-F5344CB8AC3E}">
        <p14:creationId xmlns:p14="http://schemas.microsoft.com/office/powerpoint/2010/main" val="71296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E502D-7E42-43E5-B4AE-26BC1191D4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03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Previously once a year, allows for an additional point for changes to be implemented. Open for 6 weeks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0AE502D-7E42-43E5-B4AE-26BC1191D4C1}" type="slidenum">
              <a:rPr lang="en-US" smtClean="0"/>
              <a:t>16</a:t>
            </a:fld>
            <a:endParaRPr lang="en-US"/>
          </a:p>
        </p:txBody>
      </p:sp>
    </p:spTree>
    <p:extLst>
      <p:ext uri="{BB962C8B-B14F-4D97-AF65-F5344CB8AC3E}">
        <p14:creationId xmlns:p14="http://schemas.microsoft.com/office/powerpoint/2010/main" val="4058801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p:nvPr>
        </p:nvSpPr>
        <p:spPr>
          <a:xfrm>
            <a:off x="8106691" y="4442702"/>
            <a:ext cx="3767472" cy="625518"/>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r>
              <a:rPr lang="en-US"/>
              <a:t>Click to edit Master title style</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p:nvPr>
        </p:nvSpPr>
        <p:spPr>
          <a:xfrm>
            <a:off x="8106691" y="5240273"/>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rgbClr val="00008B"/>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7FC78B-6147-43A5-9376-D3D8BE728B63}"/>
              </a:ext>
            </a:extLst>
          </p:cNvPr>
          <p:cNvSpPr>
            <a:spLocks noGrp="1"/>
          </p:cNvSpPr>
          <p:nvPr>
            <p:ph type="dt" sz="half" idx="10"/>
          </p:nvPr>
        </p:nvSpPr>
        <p:spPr>
          <a:xfrm>
            <a:off x="8106691" y="5930399"/>
            <a:ext cx="3767472" cy="223138"/>
          </a:xfrm>
          <a:prstGeom prst="rect">
            <a:avLst/>
          </a:prstGeom>
        </p:spPr>
        <p:txBody>
          <a:bodyPr/>
          <a:lstStyle>
            <a:lvl1pPr marL="7701" algn="l" defTabSz="914400" rtl="0" eaLnBrk="1" latinLnBrk="0" hangingPunct="1">
              <a:defRPr lang="en-US" sz="1450" kern="1200" spc="-36" smtClean="0">
                <a:solidFill>
                  <a:srgbClr val="00008B"/>
                </a:solidFill>
                <a:latin typeface="Arial"/>
                <a:ea typeface="+mn-ea"/>
                <a:cs typeface="Arial"/>
              </a:defRPr>
            </a:lvl1pPr>
          </a:lstStyle>
          <a:p>
            <a:r>
              <a:rPr lang="en-GB"/>
              <a:t>Click to type document status e.g. Confidential</a:t>
            </a:r>
          </a:p>
        </p:txBody>
      </p:sp>
      <p:pic>
        <p:nvPicPr>
          <p:cNvPr id="8" name="Graphic 7">
            <a:extLst>
              <a:ext uri="{FF2B5EF4-FFF2-40B4-BE49-F238E27FC236}">
                <a16:creationId xmlns:a16="http://schemas.microsoft.com/office/drawing/2014/main" id="{945C394D-4474-4833-8972-AA7D2424350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38694" y="574851"/>
            <a:ext cx="11114785" cy="1510747"/>
          </a:xfrm>
          <a:prstGeom prst="rect">
            <a:avLst/>
          </a:prstGeom>
        </p:spPr>
      </p:pic>
      <p:sp>
        <p:nvSpPr>
          <p:cNvPr id="9" name="object 19">
            <a:extLst>
              <a:ext uri="{FF2B5EF4-FFF2-40B4-BE49-F238E27FC236}">
                <a16:creationId xmlns:a16="http://schemas.microsoft.com/office/drawing/2014/main" id="{7E6C22DF-EDA8-40FE-9B51-D41FA644D5D5}"/>
              </a:ext>
            </a:extLst>
          </p:cNvPr>
          <p:cNvSpPr/>
          <p:nvPr userDrawn="1"/>
        </p:nvSpPr>
        <p:spPr>
          <a:xfrm>
            <a:off x="8106691" y="4354618"/>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sp>
        <p:nvSpPr>
          <p:cNvPr id="10" name="object 20">
            <a:extLst>
              <a:ext uri="{FF2B5EF4-FFF2-40B4-BE49-F238E27FC236}">
                <a16:creationId xmlns:a16="http://schemas.microsoft.com/office/drawing/2014/main" id="{1B6B39F8-1772-49CF-8698-C6F962F4FA55}"/>
              </a:ext>
            </a:extLst>
          </p:cNvPr>
          <p:cNvSpPr/>
          <p:nvPr userDrawn="1"/>
        </p:nvSpPr>
        <p:spPr>
          <a:xfrm>
            <a:off x="8106691" y="5139188"/>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sp>
        <p:nvSpPr>
          <p:cNvPr id="6" name="Text Placeholder 5">
            <a:extLst>
              <a:ext uri="{FF2B5EF4-FFF2-40B4-BE49-F238E27FC236}">
                <a16:creationId xmlns:a16="http://schemas.microsoft.com/office/drawing/2014/main" id="{B826DC3A-4D1C-42FF-A7A8-F5BC88D8AEBB}"/>
              </a:ext>
            </a:extLst>
          </p:cNvPr>
          <p:cNvSpPr>
            <a:spLocks noGrp="1"/>
          </p:cNvSpPr>
          <p:nvPr>
            <p:ph type="body" sz="quarter" idx="11" hasCustomPrompt="1"/>
          </p:nvPr>
        </p:nvSpPr>
        <p:spPr>
          <a:xfrm>
            <a:off x="8106691" y="6260621"/>
            <a:ext cx="3767472" cy="265614"/>
          </a:xfrm>
        </p:spPr>
        <p:txBody>
          <a:bodyPr/>
          <a:lstStyle>
            <a:lvl1pPr>
              <a:defRPr/>
            </a:lvl1pPr>
          </a:lstStyle>
          <a:p>
            <a:pPr lvl="0"/>
            <a:r>
              <a:rPr lang="en-US"/>
              <a:t>Insert date</a:t>
            </a:r>
          </a:p>
        </p:txBody>
      </p:sp>
    </p:spTree>
    <p:extLst>
      <p:ext uri="{BB962C8B-B14F-4D97-AF65-F5344CB8AC3E}">
        <p14:creationId xmlns:p14="http://schemas.microsoft.com/office/powerpoint/2010/main" val="249202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 Section Divider Blu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userDrawn="1"/>
        </p:nvSpPr>
        <p:spPr>
          <a:xfrm>
            <a:off x="5780158" y="0"/>
            <a:ext cx="6411408" cy="6857519"/>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chemeClr val="tx1"/>
          </a:solidFill>
        </p:spPr>
        <p:txBody>
          <a:bodyPr wrap="square" lIns="0" tIns="0" rIns="0" bIns="0" rtlCol="0">
            <a:noAutofit/>
          </a:bodyPr>
          <a:lstStyle/>
          <a:p>
            <a:endParaRPr sz="662"/>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0"/>
            <a:ext cx="6096000" cy="6857519"/>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userDrawn="1">
            <p:ph type="ctrTitle" hasCustomPrompt="1"/>
          </p:nvPr>
        </p:nvSpPr>
        <p:spPr>
          <a:xfrm>
            <a:off x="6412048" y="2577466"/>
            <a:ext cx="5418001" cy="1703710"/>
          </a:xfrm>
          <a:prstGeom prst="rect">
            <a:avLst/>
          </a:prstGeom>
        </p:spPr>
        <p:txBody>
          <a:bodyPr anchor="ctr" anchorCtr="0">
            <a:noAutofit/>
          </a:bodyPr>
          <a:lstStyle>
            <a:lvl1pPr marL="0" algn="ctr" defTabSz="914400" rtl="0" eaLnBrk="1" latinLnBrk="0" hangingPunct="1">
              <a:spcBef>
                <a:spcPts val="73"/>
              </a:spcBef>
              <a:tabLst>
                <a:tab pos="3459030" algn="l"/>
              </a:tabLst>
              <a:defRPr lang="en-US" sz="3600" b="0" i="0" kern="0" cap="all" spc="500" baseline="0" dirty="0">
                <a:solidFill>
                  <a:srgbClr val="FFFFFF"/>
                </a:solidFill>
                <a:latin typeface="Arial"/>
                <a:ea typeface="+mj-ea"/>
                <a:cs typeface="Arial"/>
              </a:defRPr>
            </a:lvl1pPr>
          </a:lstStyle>
          <a:p>
            <a:r>
              <a:rPr lang="en-US"/>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357917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317500" y="1112837"/>
            <a:ext cx="11557000" cy="508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771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10" name="Text Placeholder 2">
            <a:extLst>
              <a:ext uri="{FF2B5EF4-FFF2-40B4-BE49-F238E27FC236}">
                <a16:creationId xmlns:a16="http://schemas.microsoft.com/office/drawing/2014/main" id="{1B857552-1168-4D4C-B3E9-161057708429}"/>
              </a:ext>
            </a:extLst>
          </p:cNvPr>
          <p:cNvSpPr>
            <a:spLocks noGrp="1"/>
          </p:cNvSpPr>
          <p:nvPr>
            <p:ph type="body" sz="quarter" idx="10"/>
          </p:nvPr>
        </p:nvSpPr>
        <p:spPr>
          <a:xfrm>
            <a:off x="317535" y="1112837"/>
            <a:ext cx="11556557" cy="5083200"/>
          </a:xfrm>
        </p:spPr>
        <p:txBody>
          <a:bodyPr/>
          <a:lstStyle>
            <a:lvl4pPr marL="0" indent="0">
              <a:buNone/>
              <a:defRPr/>
            </a:lvl4pPr>
            <a:lvl5pPr marL="149225" indent="-4763">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833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317500" y="1112837"/>
            <a:ext cx="5778500" cy="508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6095592" y="1112837"/>
            <a:ext cx="5778500" cy="5083200"/>
          </a:xfrm>
        </p:spPr>
        <p:txBody>
          <a:bodyPr anchor="ctr"/>
          <a:lstStyle>
            <a:lvl1pPr algn="ctr">
              <a:defRPr/>
            </a:lvl1pPr>
          </a:lstStyle>
          <a:p>
            <a:endParaRPr lang="en-US"/>
          </a:p>
        </p:txBody>
      </p:sp>
    </p:spTree>
    <p:extLst>
      <p:ext uri="{BB962C8B-B14F-4D97-AF65-F5344CB8AC3E}">
        <p14:creationId xmlns:p14="http://schemas.microsoft.com/office/powerpoint/2010/main" val="839696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6095592" y="1112837"/>
            <a:ext cx="5778500" cy="5083200"/>
          </a:xfrm>
        </p:spPr>
        <p:txBody>
          <a:bodyPr anchor="ctr"/>
          <a:lstStyle>
            <a:lvl1pPr algn="ctr">
              <a:defRPr/>
            </a:lvl1pPr>
          </a:lstStyle>
          <a:p>
            <a:endParaRPr lang="en-US"/>
          </a:p>
        </p:txBody>
      </p:sp>
      <p:sp>
        <p:nvSpPr>
          <p:cNvPr id="11" name="Text Placeholder 2">
            <a:extLst>
              <a:ext uri="{FF2B5EF4-FFF2-40B4-BE49-F238E27FC236}">
                <a16:creationId xmlns:a16="http://schemas.microsoft.com/office/drawing/2014/main" id="{2F09FC2B-3443-412F-80C7-F94ED830A70D}"/>
              </a:ext>
            </a:extLst>
          </p:cNvPr>
          <p:cNvSpPr>
            <a:spLocks noGrp="1"/>
          </p:cNvSpPr>
          <p:nvPr>
            <p:ph type="body" sz="quarter" idx="15"/>
          </p:nvPr>
        </p:nvSpPr>
        <p:spPr>
          <a:xfrm>
            <a:off x="317500" y="1112837"/>
            <a:ext cx="5778500" cy="5083200"/>
          </a:xfrm>
        </p:spPr>
        <p:txBody>
          <a:bodyPr/>
          <a:lstStyle>
            <a:lvl4pPr marL="0" indent="0">
              <a:buNone/>
              <a:defRPr/>
            </a:lvl4pPr>
            <a:lvl5pPr marL="149225" indent="-4763">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6504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Content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F74A52F3-7EF5-4C89-AE53-A382FAFA2B9E}"/>
              </a:ext>
            </a:extLst>
          </p:cNvPr>
          <p:cNvSpPr>
            <a:spLocks noGrp="1"/>
          </p:cNvSpPr>
          <p:nvPr>
            <p:ph sz="quarter" idx="12"/>
          </p:nvPr>
        </p:nvSpPr>
        <p:spPr>
          <a:xfrm>
            <a:off x="317500" y="1112838"/>
            <a:ext cx="5778500"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98703844-44ED-42FD-B41D-D35DC42221CE}"/>
              </a:ext>
            </a:extLst>
          </p:cNvPr>
          <p:cNvSpPr>
            <a:spLocks noGrp="1"/>
          </p:cNvSpPr>
          <p:nvPr>
            <p:ph sz="quarter" idx="13"/>
          </p:nvPr>
        </p:nvSpPr>
        <p:spPr>
          <a:xfrm>
            <a:off x="6095813" y="1112838"/>
            <a:ext cx="5778500"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385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Bullets Content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EF3B609F-DB73-40E3-B234-9B8E83D21F07}"/>
              </a:ext>
            </a:extLst>
          </p:cNvPr>
          <p:cNvSpPr>
            <a:spLocks noGrp="1"/>
          </p:cNvSpPr>
          <p:nvPr>
            <p:ph type="body" sz="quarter" idx="10"/>
          </p:nvPr>
        </p:nvSpPr>
        <p:spPr>
          <a:xfrm>
            <a:off x="317500" y="1112838"/>
            <a:ext cx="5778500" cy="5083175"/>
          </a:xfrm>
        </p:spPr>
        <p:txBody>
          <a:bodyPr/>
          <a:lstStyle>
            <a:lvl4pPr marL="0" indent="0">
              <a:buNone/>
              <a:defRPr/>
            </a:lvl4pPr>
            <a:lvl5pPr marL="149225" indent="-4763">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348F1EA0-3EE0-452B-A7A3-97496748FBD2}"/>
              </a:ext>
            </a:extLst>
          </p:cNvPr>
          <p:cNvSpPr>
            <a:spLocks noGrp="1"/>
          </p:cNvSpPr>
          <p:nvPr>
            <p:ph type="body" sz="quarter" idx="15"/>
          </p:nvPr>
        </p:nvSpPr>
        <p:spPr>
          <a:xfrm>
            <a:off x="6094413" y="1112838"/>
            <a:ext cx="5778500" cy="5083175"/>
          </a:xfrm>
        </p:spPr>
        <p:txBody>
          <a:bodyPr/>
          <a:lstStyle>
            <a:lvl4pPr marL="0" indent="0">
              <a:buNone/>
              <a:defRPr/>
            </a:lvl4pPr>
            <a:lvl5pPr marL="149225" indent="-4763">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104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GB" noProof="0"/>
              <a:t>Click to edit Master title style</a:t>
            </a:r>
          </a:p>
        </p:txBody>
      </p:sp>
      <p:sp>
        <p:nvSpPr>
          <p:cNvPr id="7" name="object 24">
            <a:extLst>
              <a:ext uri="{FF2B5EF4-FFF2-40B4-BE49-F238E27FC236}">
                <a16:creationId xmlns:a16="http://schemas.microsoft.com/office/drawing/2014/main" id="{D1067830-7B39-4467-96B5-D507AEF95676}"/>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10" name="object 25">
            <a:extLst>
              <a:ext uri="{FF2B5EF4-FFF2-40B4-BE49-F238E27FC236}">
                <a16:creationId xmlns:a16="http://schemas.microsoft.com/office/drawing/2014/main" id="{B5C2459B-F2AD-4484-A7BB-FA64C3E95070}"/>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317535" y="1112837"/>
            <a:ext cx="11556557" cy="50832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
        <p:nvSpPr>
          <p:cNvPr id="9" name="Footer Placeholder 8">
            <a:extLst>
              <a:ext uri="{FF2B5EF4-FFF2-40B4-BE49-F238E27FC236}">
                <a16:creationId xmlns:a16="http://schemas.microsoft.com/office/drawing/2014/main" id="{7F0E1D92-2082-4C54-A76B-A8E60FD5D328}"/>
              </a:ext>
            </a:extLst>
          </p:cNvPr>
          <p:cNvSpPr>
            <a:spLocks noGrp="1"/>
          </p:cNvSpPr>
          <p:nvPr>
            <p:ph type="ftr" sz="quarter" idx="12"/>
          </p:nvPr>
        </p:nvSpPr>
        <p:spPr>
          <a:xfrm>
            <a:off x="4145280" y="6443091"/>
            <a:ext cx="3901440" cy="153888"/>
          </a:xfrm>
          <a:prstGeom prst="rect">
            <a:avLst/>
          </a:prstGeom>
        </p:spPr>
        <p:txBody>
          <a:bodyPr/>
          <a:lstStyle>
            <a:lvl1pPr>
              <a:defRPr>
                <a:solidFill>
                  <a:schemeClr val="tx1"/>
                </a:solidFill>
              </a:defRPr>
            </a:lvl1pPr>
          </a:lstStyle>
          <a:p>
            <a:endParaRPr lang="en-GB"/>
          </a:p>
        </p:txBody>
      </p:sp>
    </p:spTree>
    <p:extLst>
      <p:ext uri="{BB962C8B-B14F-4D97-AF65-F5344CB8AC3E}">
        <p14:creationId xmlns:p14="http://schemas.microsoft.com/office/powerpoint/2010/main" val="1615980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object 24">
            <a:extLst>
              <a:ext uri="{FF2B5EF4-FFF2-40B4-BE49-F238E27FC236}">
                <a16:creationId xmlns:a16="http://schemas.microsoft.com/office/drawing/2014/main" id="{D1067830-7B39-4467-96B5-D507AEF95676}"/>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10" name="object 25">
            <a:extLst>
              <a:ext uri="{FF2B5EF4-FFF2-40B4-BE49-F238E27FC236}">
                <a16:creationId xmlns:a16="http://schemas.microsoft.com/office/drawing/2014/main" id="{B5C2459B-F2AD-4484-A7BB-FA64C3E95070}"/>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317535" y="1112837"/>
            <a:ext cx="11556557" cy="5083200"/>
          </a:xfrm>
        </p:spPr>
        <p:txBody>
          <a:bodyPr/>
          <a:lstStyle>
            <a:lvl4pPr marL="0" indent="0">
              <a:buNone/>
              <a:defRPr/>
            </a:lvl4pPr>
            <a:lvl5pPr marL="149225" indent="-4763">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
        <p:nvSpPr>
          <p:cNvPr id="6" name="Date Placeholder 5">
            <a:extLst>
              <a:ext uri="{FF2B5EF4-FFF2-40B4-BE49-F238E27FC236}">
                <a16:creationId xmlns:a16="http://schemas.microsoft.com/office/drawing/2014/main" id="{09421E8F-B433-4C67-B733-49C5F5DE52C0}"/>
              </a:ext>
            </a:extLst>
          </p:cNvPr>
          <p:cNvSpPr>
            <a:spLocks noGrp="1"/>
          </p:cNvSpPr>
          <p:nvPr>
            <p:ph type="dt" sz="half" idx="11"/>
          </p:nvPr>
        </p:nvSpPr>
        <p:spPr>
          <a:xfrm>
            <a:off x="317535" y="6443091"/>
            <a:ext cx="1302543" cy="153888"/>
          </a:xfrm>
          <a:prstGeom prst="rect">
            <a:avLst/>
          </a:prstGeom>
        </p:spPr>
        <p:txBody>
          <a:bodyPr/>
          <a:lstStyle>
            <a:lvl1pPr>
              <a:defRPr>
                <a:solidFill>
                  <a:schemeClr val="tx1"/>
                </a:solidFill>
              </a:defRPr>
            </a:lvl1pPr>
          </a:lstStyle>
          <a:p>
            <a:fld id="{A9571179-D1FF-D94D-A0CB-743F45DCC95B}" type="datetime1">
              <a:rPr lang="en-GB" smtClean="0"/>
              <a:pPr/>
              <a:t>24/04/2024</a:t>
            </a:fld>
            <a:endParaRPr lang="en-GB"/>
          </a:p>
        </p:txBody>
      </p:sp>
      <p:sp>
        <p:nvSpPr>
          <p:cNvPr id="9" name="Footer Placeholder 8">
            <a:extLst>
              <a:ext uri="{FF2B5EF4-FFF2-40B4-BE49-F238E27FC236}">
                <a16:creationId xmlns:a16="http://schemas.microsoft.com/office/drawing/2014/main" id="{EDE9D1BF-8FED-4750-9D99-FE451AC113C3}"/>
              </a:ext>
            </a:extLst>
          </p:cNvPr>
          <p:cNvSpPr>
            <a:spLocks noGrp="1"/>
          </p:cNvSpPr>
          <p:nvPr>
            <p:ph type="ftr" sz="quarter" idx="12"/>
          </p:nvPr>
        </p:nvSpPr>
        <p:spPr>
          <a:xfrm>
            <a:off x="4145280" y="6443091"/>
            <a:ext cx="3901440" cy="153888"/>
          </a:xfrm>
          <a:prstGeom prst="rect">
            <a:avLst/>
          </a:prstGeom>
        </p:spPr>
        <p:txBody>
          <a:bodyPr/>
          <a:lstStyle>
            <a:lvl1pPr>
              <a:defRPr>
                <a:solidFill>
                  <a:schemeClr val="tx1"/>
                </a:solidFill>
              </a:defRPr>
            </a:lvl1pPr>
          </a:lstStyle>
          <a:p>
            <a:endParaRPr lang="en-GB"/>
          </a:p>
        </p:txBody>
      </p:sp>
      <p:sp>
        <p:nvSpPr>
          <p:cNvPr id="11" name="Slide Number Placeholder 10">
            <a:extLst>
              <a:ext uri="{FF2B5EF4-FFF2-40B4-BE49-F238E27FC236}">
                <a16:creationId xmlns:a16="http://schemas.microsoft.com/office/drawing/2014/main" id="{6E5AD702-F6BE-4171-97CD-8F35A53AA011}"/>
              </a:ext>
            </a:extLst>
          </p:cNvPr>
          <p:cNvSpPr>
            <a:spLocks noGrp="1"/>
          </p:cNvSpPr>
          <p:nvPr>
            <p:ph type="sldNum" sz="quarter" idx="13"/>
          </p:nvPr>
        </p:nvSpPr>
        <p:spPr>
          <a:xfrm>
            <a:off x="1620078" y="6443091"/>
            <a:ext cx="1580322" cy="153888"/>
          </a:xfrm>
          <a:prstGeom prst="rect">
            <a:avLst/>
          </a:prstGeom>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a:p>
        </p:txBody>
      </p:sp>
    </p:spTree>
    <p:extLst>
      <p:ext uri="{BB962C8B-B14F-4D97-AF65-F5344CB8AC3E}">
        <p14:creationId xmlns:p14="http://schemas.microsoft.com/office/powerpoint/2010/main" val="3271449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4" y="1094912"/>
            <a:ext cx="2778626" cy="5082051"/>
          </a:xfrm>
        </p:spPr>
        <p:txBody>
          <a:bodyPr>
            <a:normAutofit/>
          </a:bodyPr>
          <a:lstStyle>
            <a:lvl1pPr>
              <a:defRPr sz="1150"/>
            </a:lvl1pPr>
            <a:lvl2pPr>
              <a:defRPr sz="1150"/>
            </a:lvl2pPr>
            <a:lvl3pPr>
              <a:defRPr sz="1150"/>
            </a:lvl3pPr>
            <a:lvl4pPr>
              <a:defRPr sz="1150"/>
            </a:lvl4pPr>
            <a:lvl5pPr>
              <a:defRPr sz="11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3"/>
            <a:ext cx="2778626" cy="5082049"/>
          </a:xfrm>
        </p:spPr>
        <p:txBody>
          <a:bodyPr>
            <a:normAutofit/>
          </a:bodyPr>
          <a:lstStyle>
            <a:lvl1pPr>
              <a:defRPr sz="1150"/>
            </a:lvl1pPr>
            <a:lvl2pPr>
              <a:defRPr sz="1150"/>
            </a:lvl2pPr>
            <a:lvl3pPr>
              <a:defRPr sz="1150"/>
            </a:lvl3pPr>
            <a:lvl4pPr>
              <a:defRPr sz="1150"/>
            </a:lvl4pPr>
            <a:lvl5pPr>
              <a:defRPr sz="11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092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45C394D-4474-4833-8972-AA7D2424350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38694" y="574851"/>
            <a:ext cx="11114785" cy="1510747"/>
          </a:xfrm>
          <a:prstGeom prst="rect">
            <a:avLst/>
          </a:prstGeom>
        </p:spPr>
      </p:pic>
      <p:sp>
        <p:nvSpPr>
          <p:cNvPr id="12" name="Subtitle 2">
            <a:extLst>
              <a:ext uri="{FF2B5EF4-FFF2-40B4-BE49-F238E27FC236}">
                <a16:creationId xmlns:a16="http://schemas.microsoft.com/office/drawing/2014/main" id="{CEC33A87-B1FB-405A-9480-C781C48595CE}"/>
              </a:ext>
            </a:extLst>
          </p:cNvPr>
          <p:cNvSpPr>
            <a:spLocks noGrp="1"/>
          </p:cNvSpPr>
          <p:nvPr>
            <p:ph type="subTitle" idx="1"/>
          </p:nvPr>
        </p:nvSpPr>
        <p:spPr>
          <a:xfrm>
            <a:off x="8106691" y="5240273"/>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chemeClr val="bg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Date Placeholder 3">
            <a:extLst>
              <a:ext uri="{FF2B5EF4-FFF2-40B4-BE49-F238E27FC236}">
                <a16:creationId xmlns:a16="http://schemas.microsoft.com/office/drawing/2014/main" id="{1F12B0E5-A9D2-41DD-AF9C-754507805265}"/>
              </a:ext>
            </a:extLst>
          </p:cNvPr>
          <p:cNvSpPr>
            <a:spLocks noGrp="1"/>
          </p:cNvSpPr>
          <p:nvPr>
            <p:ph type="dt" sz="half" idx="10"/>
          </p:nvPr>
        </p:nvSpPr>
        <p:spPr>
          <a:xfrm>
            <a:off x="8106691" y="5930399"/>
            <a:ext cx="3767472" cy="223138"/>
          </a:xfrm>
          <a:prstGeom prst="rect">
            <a:avLst/>
          </a:prstGeom>
        </p:spPr>
        <p:txBody>
          <a:bodyPr/>
          <a:lstStyle>
            <a:lvl1pPr marL="7701" algn="l" defTabSz="914400" rtl="0" eaLnBrk="1" latinLnBrk="0" hangingPunct="1">
              <a:defRPr lang="en-US" sz="1450" kern="1200" spc="-36" smtClean="0">
                <a:solidFill>
                  <a:schemeClr val="bg1"/>
                </a:solidFill>
                <a:latin typeface="Arial"/>
                <a:ea typeface="+mn-ea"/>
                <a:cs typeface="Arial"/>
              </a:defRPr>
            </a:lvl1pPr>
          </a:lstStyle>
          <a:p>
            <a:r>
              <a:rPr lang="en-GB"/>
              <a:t>Click to type document status e.g. Confidential</a:t>
            </a:r>
          </a:p>
        </p:txBody>
      </p:sp>
      <p:sp>
        <p:nvSpPr>
          <p:cNvPr id="15" name="object 20">
            <a:extLst>
              <a:ext uri="{FF2B5EF4-FFF2-40B4-BE49-F238E27FC236}">
                <a16:creationId xmlns:a16="http://schemas.microsoft.com/office/drawing/2014/main" id="{86072FC2-12BB-47CF-AEF4-F60DCAD0B904}"/>
              </a:ext>
            </a:extLst>
          </p:cNvPr>
          <p:cNvSpPr/>
          <p:nvPr userDrawn="1"/>
        </p:nvSpPr>
        <p:spPr>
          <a:xfrm>
            <a:off x="8106691" y="513918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7" name="Title 1">
            <a:extLst>
              <a:ext uri="{FF2B5EF4-FFF2-40B4-BE49-F238E27FC236}">
                <a16:creationId xmlns:a16="http://schemas.microsoft.com/office/drawing/2014/main" id="{574EC5B8-F392-49EB-83D6-90DBBE6CFD57}"/>
              </a:ext>
            </a:extLst>
          </p:cNvPr>
          <p:cNvSpPr>
            <a:spLocks noGrp="1"/>
          </p:cNvSpPr>
          <p:nvPr>
            <p:ph type="ctrTitle"/>
          </p:nvPr>
        </p:nvSpPr>
        <p:spPr>
          <a:xfrm>
            <a:off x="8106691" y="4442702"/>
            <a:ext cx="3767472" cy="625518"/>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chemeClr val="bg1"/>
                </a:solidFill>
                <a:latin typeface="Arial"/>
                <a:ea typeface="+mn-ea"/>
                <a:cs typeface="Arial"/>
              </a:defRPr>
            </a:lvl1pPr>
          </a:lstStyle>
          <a:p>
            <a:r>
              <a:rPr lang="en-US"/>
              <a:t>Click to edit Master title style</a:t>
            </a:r>
          </a:p>
        </p:txBody>
      </p:sp>
      <p:sp>
        <p:nvSpPr>
          <p:cNvPr id="18" name="object 19">
            <a:extLst>
              <a:ext uri="{FF2B5EF4-FFF2-40B4-BE49-F238E27FC236}">
                <a16:creationId xmlns:a16="http://schemas.microsoft.com/office/drawing/2014/main" id="{6656C1D5-9FCB-407D-8EA3-19DDFB251770}"/>
              </a:ext>
            </a:extLst>
          </p:cNvPr>
          <p:cNvSpPr/>
          <p:nvPr userDrawn="1"/>
        </p:nvSpPr>
        <p:spPr>
          <a:xfrm>
            <a:off x="8106691" y="435461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1" name="Text Placeholder 5">
            <a:extLst>
              <a:ext uri="{FF2B5EF4-FFF2-40B4-BE49-F238E27FC236}">
                <a16:creationId xmlns:a16="http://schemas.microsoft.com/office/drawing/2014/main" id="{DE755C0D-DE1B-4BD6-A05E-CBD220E20C6D}"/>
              </a:ext>
            </a:extLst>
          </p:cNvPr>
          <p:cNvSpPr>
            <a:spLocks noGrp="1"/>
          </p:cNvSpPr>
          <p:nvPr>
            <p:ph type="body" sz="quarter" idx="11" hasCustomPrompt="1"/>
          </p:nvPr>
        </p:nvSpPr>
        <p:spPr>
          <a:xfrm>
            <a:off x="8106691" y="6260621"/>
            <a:ext cx="3767472" cy="265614"/>
          </a:xfrm>
        </p:spPr>
        <p:txBody>
          <a:bodyPr/>
          <a:lstStyle>
            <a:lvl1pPr>
              <a:defRPr>
                <a:solidFill>
                  <a:schemeClr val="bg1"/>
                </a:solidFill>
              </a:defRPr>
            </a:lvl1pPr>
          </a:lstStyle>
          <a:p>
            <a:pPr lvl="0"/>
            <a:r>
              <a:rPr lang="en-US"/>
              <a:t>Insert date</a:t>
            </a:r>
          </a:p>
        </p:txBody>
      </p:sp>
    </p:spTree>
    <p:extLst>
      <p:ext uri="{BB962C8B-B14F-4D97-AF65-F5344CB8AC3E}">
        <p14:creationId xmlns:p14="http://schemas.microsoft.com/office/powerpoint/2010/main" val="4186223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4" y="1094912"/>
            <a:ext cx="2778626" cy="5082051"/>
          </a:xfrm>
        </p:spPr>
        <p:txBody>
          <a:bodyPr>
            <a:normAutofit/>
          </a:bodyPr>
          <a:lstStyle>
            <a:lvl1pPr>
              <a:defRPr sz="1150"/>
            </a:lvl1pPr>
            <a:lvl2pPr>
              <a:defRPr sz="1150"/>
            </a:lvl2pPr>
            <a:lvl3pPr marL="171450" indent="-171450">
              <a:buNone/>
              <a:defRPr lang="en-US" sz="1150" dirty="0" smtClean="0">
                <a:latin typeface="+mn-lt"/>
                <a:ea typeface="+mn-ea"/>
                <a:cs typeface="+mn-cs"/>
              </a:defRPr>
            </a:lvl3pPr>
            <a:lvl4pPr>
              <a:buNone/>
              <a:defRPr lang="en-US" sz="1150" dirty="0" smtClean="0">
                <a:latin typeface="+mn-lt"/>
                <a:ea typeface="+mn-ea"/>
                <a:cs typeface="+mn-cs"/>
              </a:defRPr>
            </a:lvl4pPr>
            <a:lvl5pPr>
              <a:buNone/>
              <a:defRPr lang="en-US" sz="1150" dirty="0">
                <a:latin typeface="+mn-lt"/>
                <a:ea typeface="+mn-ea"/>
                <a:cs typeface="+mn-cs"/>
              </a:defRPr>
            </a:lvl5pPr>
          </a:lstStyle>
          <a:p>
            <a:pPr lvl="0"/>
            <a:r>
              <a:rPr lang="en-US"/>
              <a:t>Click to edit Master text styles</a:t>
            </a:r>
          </a:p>
          <a:p>
            <a:pPr lvl="1"/>
            <a:r>
              <a:rPr lang="en-US"/>
              <a:t>Second level</a:t>
            </a:r>
          </a:p>
          <a:p>
            <a:pPr marL="139700" lvl="2" indent="-139700" eaLnBrk="1" hangingPunct="1">
              <a:buFont typeface="Arial" panose="020B0604020202020204" pitchFamily="34" charset="0"/>
              <a:buChar char="•"/>
            </a:pPr>
            <a:r>
              <a:rPr lang="en-US"/>
              <a:t>Third level</a:t>
            </a:r>
          </a:p>
          <a:p>
            <a:pPr marL="0" lvl="3" indent="0" eaLnBrk="1" hangingPunct="1"/>
            <a:r>
              <a:rPr lang="en-US"/>
              <a:t>Fourth level</a:t>
            </a:r>
          </a:p>
          <a:p>
            <a:pPr marL="146050" lvl="4" indent="0" eaLnBrk="1" hangingPunct="1"/>
            <a:r>
              <a:rPr lang="en-US"/>
              <a:t>Fifth level</a:t>
            </a:r>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3"/>
            <a:ext cx="2778626" cy="5082049"/>
          </a:xfrm>
        </p:spPr>
        <p:txBody>
          <a:bodyPr>
            <a:normAutofit/>
          </a:bodyPr>
          <a:lstStyle>
            <a:lvl1pPr>
              <a:defRPr sz="1150"/>
            </a:lvl1pPr>
            <a:lvl2pPr>
              <a:defRPr sz="1150"/>
            </a:lvl2pPr>
            <a:lvl3pPr marL="0" indent="0">
              <a:buNone/>
              <a:defRPr sz="1150"/>
            </a:lvl3pPr>
            <a:lvl4pPr>
              <a:buNone/>
              <a:defRPr sz="1150"/>
            </a:lvl4pPr>
            <a:lvl5pPr>
              <a:buNone/>
              <a:defRPr sz="1150"/>
            </a:lvl5pPr>
          </a:lstStyle>
          <a:p>
            <a:pPr lvl="0"/>
            <a:r>
              <a:rPr lang="en-US"/>
              <a:t>Click to edit Master text styles</a:t>
            </a:r>
          </a:p>
          <a:p>
            <a:pPr lvl="1"/>
            <a:r>
              <a:rPr lang="en-US"/>
              <a:t>Second level</a:t>
            </a:r>
          </a:p>
          <a:p>
            <a:pPr marL="139700" lvl="2" indent="-139700" eaLnBrk="1" hangingPunct="1">
              <a:buFont typeface="Arial" panose="020B0604020202020204" pitchFamily="34" charset="0"/>
              <a:buChar char="•"/>
            </a:pPr>
            <a:r>
              <a:rPr lang="en-US"/>
              <a:t>Third level</a:t>
            </a:r>
          </a:p>
          <a:p>
            <a:pPr marL="0" lvl="3" indent="0" eaLnBrk="1" hangingPunct="1"/>
            <a:r>
              <a:rPr lang="en-US"/>
              <a:t>Fourth level</a:t>
            </a:r>
          </a:p>
          <a:p>
            <a:pPr marL="146050" lvl="4" indent="0" eaLnBrk="1" hangingPunct="1"/>
            <a:r>
              <a:rPr lang="en-US"/>
              <a:t>Fifth level</a:t>
            </a:r>
          </a:p>
        </p:txBody>
      </p:sp>
    </p:spTree>
    <p:extLst>
      <p:ext uri="{BB962C8B-B14F-4D97-AF65-F5344CB8AC3E}">
        <p14:creationId xmlns:p14="http://schemas.microsoft.com/office/powerpoint/2010/main" val="4281610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a:t>Click to edit Master title style</a:t>
            </a:r>
          </a:p>
        </p:txBody>
      </p:sp>
      <p:pic>
        <p:nvPicPr>
          <p:cNvPr id="6" name="Graphic 5">
            <a:extLst>
              <a:ext uri="{FF2B5EF4-FFF2-40B4-BE49-F238E27FC236}">
                <a16:creationId xmlns:a16="http://schemas.microsoft.com/office/drawing/2014/main" id="{705E7B5D-95DA-4B9F-90BA-3BC9789AA5A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982093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Turquoise">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a:t>Click to edit Master title style</a:t>
            </a:r>
          </a:p>
        </p:txBody>
      </p:sp>
      <p:pic>
        <p:nvPicPr>
          <p:cNvPr id="6" name="Graphic 5">
            <a:extLst>
              <a:ext uri="{FF2B5EF4-FFF2-40B4-BE49-F238E27FC236}">
                <a16:creationId xmlns:a16="http://schemas.microsoft.com/office/drawing/2014/main" id="{5A6C1E21-EC70-4E6E-928F-3C204D1B44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562080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Re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object 24">
            <a:extLst>
              <a:ext uri="{FF2B5EF4-FFF2-40B4-BE49-F238E27FC236}">
                <a16:creationId xmlns:a16="http://schemas.microsoft.com/office/drawing/2014/main" id="{91F0D03E-6ED5-488D-A6CB-BF652E9448F5}"/>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662"/>
          </a:p>
        </p:txBody>
      </p:sp>
      <p:sp>
        <p:nvSpPr>
          <p:cNvPr id="8" name="object 25">
            <a:extLst>
              <a:ext uri="{FF2B5EF4-FFF2-40B4-BE49-F238E27FC236}">
                <a16:creationId xmlns:a16="http://schemas.microsoft.com/office/drawing/2014/main" id="{040CA4F4-4000-48A6-8A75-842CC0AD0992}"/>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662"/>
          </a:p>
        </p:txBody>
      </p:sp>
      <p:pic>
        <p:nvPicPr>
          <p:cNvPr id="11" name="Graphic 10">
            <a:extLst>
              <a:ext uri="{FF2B5EF4-FFF2-40B4-BE49-F238E27FC236}">
                <a16:creationId xmlns:a16="http://schemas.microsoft.com/office/drawing/2014/main" id="{DEE2876F-92FD-4F10-B206-F3CD51021F7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1891629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file Pag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a:t>Click to edit Master title style</a:t>
            </a:r>
          </a:p>
        </p:txBody>
      </p:sp>
      <p:sp>
        <p:nvSpPr>
          <p:cNvPr id="16" name="Picture Placeholder 15">
            <a:extLst>
              <a:ext uri="{FF2B5EF4-FFF2-40B4-BE49-F238E27FC236}">
                <a16:creationId xmlns:a16="http://schemas.microsoft.com/office/drawing/2014/main" id="{0A0C20A4-2FFE-4BB6-A305-EA56764A0D02}"/>
              </a:ext>
            </a:extLst>
          </p:cNvPr>
          <p:cNvSpPr>
            <a:spLocks noGrp="1"/>
          </p:cNvSpPr>
          <p:nvPr>
            <p:ph type="pic" sz="quarter" idx="10"/>
          </p:nvPr>
        </p:nvSpPr>
        <p:spPr>
          <a:xfrm>
            <a:off x="2829510" y="1060425"/>
            <a:ext cx="1569749" cy="1655115"/>
          </a:xfrm>
        </p:spPr>
        <p:txBody>
          <a:bodyPr anchor="ctr"/>
          <a:lstStyle>
            <a:lvl1pPr algn="ctr">
              <a:defRPr/>
            </a:lvl1pPr>
          </a:lstStyle>
          <a:p>
            <a:endParaRPr lang="en-US"/>
          </a:p>
        </p:txBody>
      </p:sp>
      <p:sp>
        <p:nvSpPr>
          <p:cNvPr id="17" name="Picture Placeholder 15">
            <a:extLst>
              <a:ext uri="{FF2B5EF4-FFF2-40B4-BE49-F238E27FC236}">
                <a16:creationId xmlns:a16="http://schemas.microsoft.com/office/drawing/2014/main" id="{B44E093C-2A5A-471A-BDFC-304C623B9961}"/>
              </a:ext>
            </a:extLst>
          </p:cNvPr>
          <p:cNvSpPr>
            <a:spLocks noGrp="1"/>
          </p:cNvSpPr>
          <p:nvPr>
            <p:ph type="pic" sz="quarter" idx="11"/>
          </p:nvPr>
        </p:nvSpPr>
        <p:spPr>
          <a:xfrm>
            <a:off x="6094413" y="1060425"/>
            <a:ext cx="1569749" cy="1655115"/>
          </a:xfrm>
        </p:spPr>
        <p:txBody>
          <a:bodyPr anchor="ctr"/>
          <a:lstStyle>
            <a:lvl1pPr algn="ctr">
              <a:defRPr/>
            </a:lvl1pPr>
          </a:lstStyle>
          <a:p>
            <a:endParaRPr lang="en-US"/>
          </a:p>
        </p:txBody>
      </p:sp>
      <p:sp>
        <p:nvSpPr>
          <p:cNvPr id="18" name="Picture Placeholder 15">
            <a:extLst>
              <a:ext uri="{FF2B5EF4-FFF2-40B4-BE49-F238E27FC236}">
                <a16:creationId xmlns:a16="http://schemas.microsoft.com/office/drawing/2014/main" id="{4BFDEC90-433E-42FB-9FBD-E439F568C3D2}"/>
              </a:ext>
            </a:extLst>
          </p:cNvPr>
          <p:cNvSpPr>
            <a:spLocks noGrp="1"/>
          </p:cNvSpPr>
          <p:nvPr>
            <p:ph type="pic" sz="quarter" idx="12"/>
          </p:nvPr>
        </p:nvSpPr>
        <p:spPr>
          <a:xfrm>
            <a:off x="9362496" y="1060425"/>
            <a:ext cx="1569749" cy="1655115"/>
          </a:xfrm>
        </p:spPr>
        <p:txBody>
          <a:bodyPr anchor="ctr"/>
          <a:lstStyle>
            <a:lvl1pPr algn="ctr">
              <a:defRPr/>
            </a:lvl1pPr>
          </a:lstStyle>
          <a:p>
            <a:endParaRPr lang="en-US"/>
          </a:p>
        </p:txBody>
      </p:sp>
      <p:sp>
        <p:nvSpPr>
          <p:cNvPr id="19" name="Picture Placeholder 15">
            <a:extLst>
              <a:ext uri="{FF2B5EF4-FFF2-40B4-BE49-F238E27FC236}">
                <a16:creationId xmlns:a16="http://schemas.microsoft.com/office/drawing/2014/main" id="{497B803B-B7EB-4C69-AB38-78601805B637}"/>
              </a:ext>
            </a:extLst>
          </p:cNvPr>
          <p:cNvSpPr>
            <a:spLocks noGrp="1"/>
          </p:cNvSpPr>
          <p:nvPr>
            <p:ph type="pic" sz="quarter" idx="13"/>
          </p:nvPr>
        </p:nvSpPr>
        <p:spPr>
          <a:xfrm>
            <a:off x="2829510" y="2842532"/>
            <a:ext cx="1569749" cy="1655115"/>
          </a:xfrm>
        </p:spPr>
        <p:txBody>
          <a:bodyPr anchor="ctr"/>
          <a:lstStyle>
            <a:lvl1pPr algn="ctr">
              <a:defRPr/>
            </a:lvl1pPr>
          </a:lstStyle>
          <a:p>
            <a:endParaRPr lang="en-US"/>
          </a:p>
        </p:txBody>
      </p:sp>
      <p:sp>
        <p:nvSpPr>
          <p:cNvPr id="20" name="Picture Placeholder 15">
            <a:extLst>
              <a:ext uri="{FF2B5EF4-FFF2-40B4-BE49-F238E27FC236}">
                <a16:creationId xmlns:a16="http://schemas.microsoft.com/office/drawing/2014/main" id="{56F33A2D-F963-4D1D-B15E-FCB4487EAFC0}"/>
              </a:ext>
            </a:extLst>
          </p:cNvPr>
          <p:cNvSpPr>
            <a:spLocks noGrp="1"/>
          </p:cNvSpPr>
          <p:nvPr>
            <p:ph type="pic" sz="quarter" idx="14"/>
          </p:nvPr>
        </p:nvSpPr>
        <p:spPr>
          <a:xfrm>
            <a:off x="6094413" y="2842532"/>
            <a:ext cx="1569749" cy="1655115"/>
          </a:xfrm>
        </p:spPr>
        <p:txBody>
          <a:bodyPr anchor="ctr"/>
          <a:lstStyle>
            <a:lvl1pPr algn="ctr">
              <a:defRPr/>
            </a:lvl1pPr>
          </a:lstStyle>
          <a:p>
            <a:endParaRPr lang="en-US"/>
          </a:p>
        </p:txBody>
      </p:sp>
      <p:sp>
        <p:nvSpPr>
          <p:cNvPr id="21" name="Picture Placeholder 15">
            <a:extLst>
              <a:ext uri="{FF2B5EF4-FFF2-40B4-BE49-F238E27FC236}">
                <a16:creationId xmlns:a16="http://schemas.microsoft.com/office/drawing/2014/main" id="{2EC59D76-B258-4E8E-844E-024A8E97AF3C}"/>
              </a:ext>
            </a:extLst>
          </p:cNvPr>
          <p:cNvSpPr>
            <a:spLocks noGrp="1"/>
          </p:cNvSpPr>
          <p:nvPr>
            <p:ph type="pic" sz="quarter" idx="15"/>
          </p:nvPr>
        </p:nvSpPr>
        <p:spPr>
          <a:xfrm>
            <a:off x="9362496" y="2842532"/>
            <a:ext cx="1569749" cy="1655115"/>
          </a:xfrm>
        </p:spPr>
        <p:txBody>
          <a:bodyPr anchor="ctr"/>
          <a:lstStyle>
            <a:lvl1pPr algn="ctr">
              <a:defRPr/>
            </a:lvl1pPr>
          </a:lstStyle>
          <a:p>
            <a:endParaRPr lang="en-US"/>
          </a:p>
        </p:txBody>
      </p:sp>
      <p:sp>
        <p:nvSpPr>
          <p:cNvPr id="22" name="Picture Placeholder 15">
            <a:extLst>
              <a:ext uri="{FF2B5EF4-FFF2-40B4-BE49-F238E27FC236}">
                <a16:creationId xmlns:a16="http://schemas.microsoft.com/office/drawing/2014/main" id="{22C02BAA-E301-4983-9AA7-5039CB6ED96B}"/>
              </a:ext>
            </a:extLst>
          </p:cNvPr>
          <p:cNvSpPr>
            <a:spLocks noGrp="1"/>
          </p:cNvSpPr>
          <p:nvPr>
            <p:ph type="pic" sz="quarter" idx="16"/>
          </p:nvPr>
        </p:nvSpPr>
        <p:spPr>
          <a:xfrm>
            <a:off x="2829510" y="4624638"/>
            <a:ext cx="1569749" cy="1655115"/>
          </a:xfrm>
        </p:spPr>
        <p:txBody>
          <a:bodyPr anchor="ctr"/>
          <a:lstStyle>
            <a:lvl1pPr algn="ctr">
              <a:defRPr/>
            </a:lvl1pPr>
          </a:lstStyle>
          <a:p>
            <a:endParaRPr lang="en-US"/>
          </a:p>
        </p:txBody>
      </p:sp>
      <p:sp>
        <p:nvSpPr>
          <p:cNvPr id="23" name="Picture Placeholder 15">
            <a:extLst>
              <a:ext uri="{FF2B5EF4-FFF2-40B4-BE49-F238E27FC236}">
                <a16:creationId xmlns:a16="http://schemas.microsoft.com/office/drawing/2014/main" id="{11CE0CCB-4A74-4BE2-8F17-583873EDA6FA}"/>
              </a:ext>
            </a:extLst>
          </p:cNvPr>
          <p:cNvSpPr>
            <a:spLocks noGrp="1"/>
          </p:cNvSpPr>
          <p:nvPr>
            <p:ph type="pic" sz="quarter" idx="17"/>
          </p:nvPr>
        </p:nvSpPr>
        <p:spPr>
          <a:xfrm>
            <a:off x="6094413" y="4624638"/>
            <a:ext cx="1569749" cy="1655115"/>
          </a:xfrm>
        </p:spPr>
        <p:txBody>
          <a:bodyPr anchor="ctr"/>
          <a:lstStyle>
            <a:lvl1pPr algn="ctr">
              <a:defRPr/>
            </a:lvl1pPr>
          </a:lstStyle>
          <a:p>
            <a:endParaRPr lang="en-US"/>
          </a:p>
        </p:txBody>
      </p:sp>
      <p:sp>
        <p:nvSpPr>
          <p:cNvPr id="24" name="Picture Placeholder 15">
            <a:extLst>
              <a:ext uri="{FF2B5EF4-FFF2-40B4-BE49-F238E27FC236}">
                <a16:creationId xmlns:a16="http://schemas.microsoft.com/office/drawing/2014/main" id="{01F4276E-73B1-4BD2-B78F-FEF8815C86B6}"/>
              </a:ext>
            </a:extLst>
          </p:cNvPr>
          <p:cNvSpPr>
            <a:spLocks noGrp="1"/>
          </p:cNvSpPr>
          <p:nvPr>
            <p:ph type="pic" sz="quarter" idx="18"/>
          </p:nvPr>
        </p:nvSpPr>
        <p:spPr>
          <a:xfrm>
            <a:off x="9362496" y="4624638"/>
            <a:ext cx="1569749" cy="1655115"/>
          </a:xfrm>
        </p:spPr>
        <p:txBody>
          <a:bodyPr anchor="ctr"/>
          <a:lstStyle>
            <a:lvl1pPr algn="ctr">
              <a:defRPr/>
            </a:lvl1pPr>
          </a:lstStyle>
          <a:p>
            <a:endParaRPr lang="en-US"/>
          </a:p>
        </p:txBody>
      </p:sp>
      <p:sp>
        <p:nvSpPr>
          <p:cNvPr id="26" name="Text Placeholder 25">
            <a:extLst>
              <a:ext uri="{FF2B5EF4-FFF2-40B4-BE49-F238E27FC236}">
                <a16:creationId xmlns:a16="http://schemas.microsoft.com/office/drawing/2014/main" id="{52993428-FB7B-4C50-A011-1E17BACDD9C5}"/>
              </a:ext>
            </a:extLst>
          </p:cNvPr>
          <p:cNvSpPr>
            <a:spLocks noGrp="1"/>
          </p:cNvSpPr>
          <p:nvPr>
            <p:ph type="body" sz="quarter" idx="19" hasCustomPrompt="1"/>
          </p:nvPr>
        </p:nvSpPr>
        <p:spPr>
          <a:xfrm>
            <a:off x="1259755"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28" name="Text Placeholder 25">
            <a:extLst>
              <a:ext uri="{FF2B5EF4-FFF2-40B4-BE49-F238E27FC236}">
                <a16:creationId xmlns:a16="http://schemas.microsoft.com/office/drawing/2014/main" id="{842DDD70-A270-4F1B-BA71-C9789D63C5B8}"/>
              </a:ext>
            </a:extLst>
          </p:cNvPr>
          <p:cNvSpPr>
            <a:spLocks noGrp="1"/>
          </p:cNvSpPr>
          <p:nvPr>
            <p:ph type="body" sz="quarter" idx="20" hasCustomPrompt="1"/>
          </p:nvPr>
        </p:nvSpPr>
        <p:spPr>
          <a:xfrm>
            <a:off x="1259755"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29" name="Text Placeholder 25">
            <a:extLst>
              <a:ext uri="{FF2B5EF4-FFF2-40B4-BE49-F238E27FC236}">
                <a16:creationId xmlns:a16="http://schemas.microsoft.com/office/drawing/2014/main" id="{84D96626-DEA1-4EBC-94F8-68561AB66C30}"/>
              </a:ext>
            </a:extLst>
          </p:cNvPr>
          <p:cNvSpPr>
            <a:spLocks noGrp="1"/>
          </p:cNvSpPr>
          <p:nvPr>
            <p:ph type="body" sz="quarter" idx="21" hasCustomPrompt="1"/>
          </p:nvPr>
        </p:nvSpPr>
        <p:spPr>
          <a:xfrm>
            <a:off x="1259755"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30" name="Text Placeholder 25">
            <a:extLst>
              <a:ext uri="{FF2B5EF4-FFF2-40B4-BE49-F238E27FC236}">
                <a16:creationId xmlns:a16="http://schemas.microsoft.com/office/drawing/2014/main" id="{D9E64A94-C3F7-4116-902C-7807D2756F69}"/>
              </a:ext>
            </a:extLst>
          </p:cNvPr>
          <p:cNvSpPr>
            <a:spLocks noGrp="1"/>
          </p:cNvSpPr>
          <p:nvPr>
            <p:ph type="body" sz="quarter" idx="22" hasCustomPrompt="1"/>
          </p:nvPr>
        </p:nvSpPr>
        <p:spPr>
          <a:xfrm>
            <a:off x="4524658"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31" name="Text Placeholder 25">
            <a:extLst>
              <a:ext uri="{FF2B5EF4-FFF2-40B4-BE49-F238E27FC236}">
                <a16:creationId xmlns:a16="http://schemas.microsoft.com/office/drawing/2014/main" id="{FF8C4C8F-50FF-4667-BBD9-F1777F50AF30}"/>
              </a:ext>
            </a:extLst>
          </p:cNvPr>
          <p:cNvSpPr>
            <a:spLocks noGrp="1"/>
          </p:cNvSpPr>
          <p:nvPr>
            <p:ph type="body" sz="quarter" idx="23" hasCustomPrompt="1"/>
          </p:nvPr>
        </p:nvSpPr>
        <p:spPr>
          <a:xfrm>
            <a:off x="4524658"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32" name="Text Placeholder 25">
            <a:extLst>
              <a:ext uri="{FF2B5EF4-FFF2-40B4-BE49-F238E27FC236}">
                <a16:creationId xmlns:a16="http://schemas.microsoft.com/office/drawing/2014/main" id="{10E70670-1F80-4C5C-90FA-648462A0FDA9}"/>
              </a:ext>
            </a:extLst>
          </p:cNvPr>
          <p:cNvSpPr>
            <a:spLocks noGrp="1"/>
          </p:cNvSpPr>
          <p:nvPr>
            <p:ph type="body" sz="quarter" idx="24" hasCustomPrompt="1"/>
          </p:nvPr>
        </p:nvSpPr>
        <p:spPr>
          <a:xfrm>
            <a:off x="4524658"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33" name="Text Placeholder 25">
            <a:extLst>
              <a:ext uri="{FF2B5EF4-FFF2-40B4-BE49-F238E27FC236}">
                <a16:creationId xmlns:a16="http://schemas.microsoft.com/office/drawing/2014/main" id="{1ADC9F7F-562B-4CDC-A1CA-8AAFB0E3C7BD}"/>
              </a:ext>
            </a:extLst>
          </p:cNvPr>
          <p:cNvSpPr>
            <a:spLocks noGrp="1"/>
          </p:cNvSpPr>
          <p:nvPr>
            <p:ph type="body" sz="quarter" idx="25" hasCustomPrompt="1"/>
          </p:nvPr>
        </p:nvSpPr>
        <p:spPr>
          <a:xfrm>
            <a:off x="7789567"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34" name="Text Placeholder 25">
            <a:extLst>
              <a:ext uri="{FF2B5EF4-FFF2-40B4-BE49-F238E27FC236}">
                <a16:creationId xmlns:a16="http://schemas.microsoft.com/office/drawing/2014/main" id="{8C66ABDC-A8F3-4679-8099-F36BEAADB7B7}"/>
              </a:ext>
            </a:extLst>
          </p:cNvPr>
          <p:cNvSpPr>
            <a:spLocks noGrp="1"/>
          </p:cNvSpPr>
          <p:nvPr>
            <p:ph type="body" sz="quarter" idx="26" hasCustomPrompt="1"/>
          </p:nvPr>
        </p:nvSpPr>
        <p:spPr>
          <a:xfrm>
            <a:off x="7789567"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35" name="Text Placeholder 25">
            <a:extLst>
              <a:ext uri="{FF2B5EF4-FFF2-40B4-BE49-F238E27FC236}">
                <a16:creationId xmlns:a16="http://schemas.microsoft.com/office/drawing/2014/main" id="{AA374572-58D4-437E-8F6F-553621719161}"/>
              </a:ext>
            </a:extLst>
          </p:cNvPr>
          <p:cNvSpPr>
            <a:spLocks noGrp="1"/>
          </p:cNvSpPr>
          <p:nvPr>
            <p:ph type="body" sz="quarter" idx="27" hasCustomPrompt="1"/>
          </p:nvPr>
        </p:nvSpPr>
        <p:spPr>
          <a:xfrm>
            <a:off x="7789567"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Tree>
    <p:extLst>
      <p:ext uri="{BB962C8B-B14F-4D97-AF65-F5344CB8AC3E}">
        <p14:creationId xmlns:p14="http://schemas.microsoft.com/office/powerpoint/2010/main" val="43960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882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p:nvPr>
        </p:nvSpPr>
        <p:spPr>
          <a:xfrm>
            <a:off x="8106691" y="4442702"/>
            <a:ext cx="3767472" cy="625518"/>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r>
              <a:rPr lang="en-US"/>
              <a:t>Click to edit Master title style</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p:nvPr>
        </p:nvSpPr>
        <p:spPr>
          <a:xfrm>
            <a:off x="8106691" y="5240273"/>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rgbClr val="00008B"/>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7FC78B-6147-43A5-9376-D3D8BE728B63}"/>
              </a:ext>
            </a:extLst>
          </p:cNvPr>
          <p:cNvSpPr>
            <a:spLocks noGrp="1"/>
          </p:cNvSpPr>
          <p:nvPr>
            <p:ph type="dt" sz="half" idx="10"/>
          </p:nvPr>
        </p:nvSpPr>
        <p:spPr>
          <a:xfrm>
            <a:off x="8106691" y="5930399"/>
            <a:ext cx="3767472" cy="223138"/>
          </a:xfrm>
          <a:prstGeom prst="rect">
            <a:avLst/>
          </a:prstGeom>
        </p:spPr>
        <p:txBody>
          <a:bodyPr/>
          <a:lstStyle>
            <a:lvl1pPr marL="7701" algn="l" defTabSz="914400" rtl="0" eaLnBrk="1" latinLnBrk="0" hangingPunct="1">
              <a:defRPr lang="en-US" sz="1450" kern="1200" spc="-36" smtClean="0">
                <a:solidFill>
                  <a:srgbClr val="00008B"/>
                </a:solidFill>
                <a:latin typeface="Arial"/>
                <a:ea typeface="+mn-ea"/>
                <a:cs typeface="Arial"/>
              </a:defRPr>
            </a:lvl1pPr>
          </a:lstStyle>
          <a:p>
            <a:r>
              <a:rPr lang="en-GB"/>
              <a:t>Click to type document status e.g. Confidential</a:t>
            </a:r>
          </a:p>
        </p:txBody>
      </p:sp>
      <p:pic>
        <p:nvPicPr>
          <p:cNvPr id="8" name="Graphic 7">
            <a:extLst>
              <a:ext uri="{FF2B5EF4-FFF2-40B4-BE49-F238E27FC236}">
                <a16:creationId xmlns:a16="http://schemas.microsoft.com/office/drawing/2014/main" id="{945C394D-4474-4833-8972-AA7D2424350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38694" y="574851"/>
            <a:ext cx="11114785" cy="1510747"/>
          </a:xfrm>
          <a:prstGeom prst="rect">
            <a:avLst/>
          </a:prstGeom>
        </p:spPr>
      </p:pic>
      <p:sp>
        <p:nvSpPr>
          <p:cNvPr id="9" name="object 19">
            <a:extLst>
              <a:ext uri="{FF2B5EF4-FFF2-40B4-BE49-F238E27FC236}">
                <a16:creationId xmlns:a16="http://schemas.microsoft.com/office/drawing/2014/main" id="{7E6C22DF-EDA8-40FE-9B51-D41FA644D5D5}"/>
              </a:ext>
            </a:extLst>
          </p:cNvPr>
          <p:cNvSpPr/>
          <p:nvPr userDrawn="1"/>
        </p:nvSpPr>
        <p:spPr>
          <a:xfrm>
            <a:off x="8106691" y="4354618"/>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sp>
        <p:nvSpPr>
          <p:cNvPr id="10" name="object 20">
            <a:extLst>
              <a:ext uri="{FF2B5EF4-FFF2-40B4-BE49-F238E27FC236}">
                <a16:creationId xmlns:a16="http://schemas.microsoft.com/office/drawing/2014/main" id="{1B6B39F8-1772-49CF-8698-C6F962F4FA55}"/>
              </a:ext>
            </a:extLst>
          </p:cNvPr>
          <p:cNvSpPr/>
          <p:nvPr userDrawn="1"/>
        </p:nvSpPr>
        <p:spPr>
          <a:xfrm>
            <a:off x="8106691" y="5139188"/>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sp>
        <p:nvSpPr>
          <p:cNvPr id="6" name="Text Placeholder 5">
            <a:extLst>
              <a:ext uri="{FF2B5EF4-FFF2-40B4-BE49-F238E27FC236}">
                <a16:creationId xmlns:a16="http://schemas.microsoft.com/office/drawing/2014/main" id="{B826DC3A-4D1C-42FF-A7A8-F5BC88D8AEBB}"/>
              </a:ext>
            </a:extLst>
          </p:cNvPr>
          <p:cNvSpPr>
            <a:spLocks noGrp="1"/>
          </p:cNvSpPr>
          <p:nvPr>
            <p:ph type="body" sz="quarter" idx="11" hasCustomPrompt="1"/>
          </p:nvPr>
        </p:nvSpPr>
        <p:spPr>
          <a:xfrm>
            <a:off x="8106691" y="6260621"/>
            <a:ext cx="3767472" cy="265614"/>
          </a:xfrm>
        </p:spPr>
        <p:txBody>
          <a:bodyPr/>
          <a:lstStyle>
            <a:lvl1pPr>
              <a:defRPr/>
            </a:lvl1pPr>
          </a:lstStyle>
          <a:p>
            <a:pPr lvl="0"/>
            <a:r>
              <a:rPr lang="en-US"/>
              <a:t>Insert date</a:t>
            </a:r>
          </a:p>
        </p:txBody>
      </p:sp>
    </p:spTree>
    <p:extLst>
      <p:ext uri="{BB962C8B-B14F-4D97-AF65-F5344CB8AC3E}">
        <p14:creationId xmlns:p14="http://schemas.microsoft.com/office/powerpoint/2010/main" val="2202865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45C394D-4474-4833-8972-AA7D2424350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38694" y="574851"/>
            <a:ext cx="11114785" cy="1510747"/>
          </a:xfrm>
          <a:prstGeom prst="rect">
            <a:avLst/>
          </a:prstGeom>
        </p:spPr>
      </p:pic>
      <p:sp>
        <p:nvSpPr>
          <p:cNvPr id="12" name="Subtitle 2">
            <a:extLst>
              <a:ext uri="{FF2B5EF4-FFF2-40B4-BE49-F238E27FC236}">
                <a16:creationId xmlns:a16="http://schemas.microsoft.com/office/drawing/2014/main" id="{CEC33A87-B1FB-405A-9480-C781C48595CE}"/>
              </a:ext>
            </a:extLst>
          </p:cNvPr>
          <p:cNvSpPr>
            <a:spLocks noGrp="1"/>
          </p:cNvSpPr>
          <p:nvPr>
            <p:ph type="subTitle" idx="1"/>
          </p:nvPr>
        </p:nvSpPr>
        <p:spPr>
          <a:xfrm>
            <a:off x="8106691" y="5240273"/>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chemeClr val="bg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Date Placeholder 3">
            <a:extLst>
              <a:ext uri="{FF2B5EF4-FFF2-40B4-BE49-F238E27FC236}">
                <a16:creationId xmlns:a16="http://schemas.microsoft.com/office/drawing/2014/main" id="{1F12B0E5-A9D2-41DD-AF9C-754507805265}"/>
              </a:ext>
            </a:extLst>
          </p:cNvPr>
          <p:cNvSpPr>
            <a:spLocks noGrp="1"/>
          </p:cNvSpPr>
          <p:nvPr>
            <p:ph type="dt" sz="half" idx="10"/>
          </p:nvPr>
        </p:nvSpPr>
        <p:spPr>
          <a:xfrm>
            <a:off x="8106691" y="5930399"/>
            <a:ext cx="3767472" cy="223138"/>
          </a:xfrm>
          <a:prstGeom prst="rect">
            <a:avLst/>
          </a:prstGeom>
        </p:spPr>
        <p:txBody>
          <a:bodyPr/>
          <a:lstStyle>
            <a:lvl1pPr marL="7701" algn="l" defTabSz="914400" rtl="0" eaLnBrk="1" latinLnBrk="0" hangingPunct="1">
              <a:defRPr lang="en-US" sz="1450" kern="1200" spc="-36" smtClean="0">
                <a:solidFill>
                  <a:schemeClr val="bg1"/>
                </a:solidFill>
                <a:latin typeface="Arial"/>
                <a:ea typeface="+mn-ea"/>
                <a:cs typeface="Arial"/>
              </a:defRPr>
            </a:lvl1pPr>
          </a:lstStyle>
          <a:p>
            <a:r>
              <a:rPr lang="en-GB"/>
              <a:t>Click to type document status e.g. Confidential</a:t>
            </a:r>
          </a:p>
        </p:txBody>
      </p:sp>
      <p:sp>
        <p:nvSpPr>
          <p:cNvPr id="15" name="object 20">
            <a:extLst>
              <a:ext uri="{FF2B5EF4-FFF2-40B4-BE49-F238E27FC236}">
                <a16:creationId xmlns:a16="http://schemas.microsoft.com/office/drawing/2014/main" id="{86072FC2-12BB-47CF-AEF4-F60DCAD0B904}"/>
              </a:ext>
            </a:extLst>
          </p:cNvPr>
          <p:cNvSpPr/>
          <p:nvPr userDrawn="1"/>
        </p:nvSpPr>
        <p:spPr>
          <a:xfrm>
            <a:off x="8106691" y="513918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7" name="Title 1">
            <a:extLst>
              <a:ext uri="{FF2B5EF4-FFF2-40B4-BE49-F238E27FC236}">
                <a16:creationId xmlns:a16="http://schemas.microsoft.com/office/drawing/2014/main" id="{574EC5B8-F392-49EB-83D6-90DBBE6CFD57}"/>
              </a:ext>
            </a:extLst>
          </p:cNvPr>
          <p:cNvSpPr>
            <a:spLocks noGrp="1"/>
          </p:cNvSpPr>
          <p:nvPr>
            <p:ph type="ctrTitle"/>
          </p:nvPr>
        </p:nvSpPr>
        <p:spPr>
          <a:xfrm>
            <a:off x="8106691" y="4442702"/>
            <a:ext cx="3767472" cy="625518"/>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chemeClr val="bg1"/>
                </a:solidFill>
                <a:latin typeface="Arial"/>
                <a:ea typeface="+mn-ea"/>
                <a:cs typeface="Arial"/>
              </a:defRPr>
            </a:lvl1pPr>
          </a:lstStyle>
          <a:p>
            <a:r>
              <a:rPr lang="en-US"/>
              <a:t>Click to edit Master title style</a:t>
            </a:r>
          </a:p>
        </p:txBody>
      </p:sp>
      <p:sp>
        <p:nvSpPr>
          <p:cNvPr id="18" name="object 19">
            <a:extLst>
              <a:ext uri="{FF2B5EF4-FFF2-40B4-BE49-F238E27FC236}">
                <a16:creationId xmlns:a16="http://schemas.microsoft.com/office/drawing/2014/main" id="{6656C1D5-9FCB-407D-8EA3-19DDFB251770}"/>
              </a:ext>
            </a:extLst>
          </p:cNvPr>
          <p:cNvSpPr/>
          <p:nvPr userDrawn="1"/>
        </p:nvSpPr>
        <p:spPr>
          <a:xfrm>
            <a:off x="8106691" y="435461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1" name="Text Placeholder 5">
            <a:extLst>
              <a:ext uri="{FF2B5EF4-FFF2-40B4-BE49-F238E27FC236}">
                <a16:creationId xmlns:a16="http://schemas.microsoft.com/office/drawing/2014/main" id="{DE755C0D-DE1B-4BD6-A05E-CBD220E20C6D}"/>
              </a:ext>
            </a:extLst>
          </p:cNvPr>
          <p:cNvSpPr>
            <a:spLocks noGrp="1"/>
          </p:cNvSpPr>
          <p:nvPr>
            <p:ph type="body" sz="quarter" idx="11" hasCustomPrompt="1"/>
          </p:nvPr>
        </p:nvSpPr>
        <p:spPr>
          <a:xfrm>
            <a:off x="8106691" y="6260621"/>
            <a:ext cx="3767472" cy="265614"/>
          </a:xfrm>
        </p:spPr>
        <p:txBody>
          <a:bodyPr/>
          <a:lstStyle>
            <a:lvl1pPr>
              <a:defRPr>
                <a:solidFill>
                  <a:schemeClr val="bg1"/>
                </a:solidFill>
              </a:defRPr>
            </a:lvl1pPr>
          </a:lstStyle>
          <a:p>
            <a:pPr lvl="0"/>
            <a:r>
              <a:rPr lang="en-US"/>
              <a:t>Insert date</a:t>
            </a:r>
          </a:p>
        </p:txBody>
      </p:sp>
    </p:spTree>
    <p:extLst>
      <p:ext uri="{BB962C8B-B14F-4D97-AF65-F5344CB8AC3E}">
        <p14:creationId xmlns:p14="http://schemas.microsoft.com/office/powerpoint/2010/main" val="2570467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8106691" y="5034703"/>
            <a:ext cx="3767472" cy="434702"/>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r>
              <a:rPr lang="en-US"/>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8106691" y="5570495"/>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rgbClr val="00008B"/>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Address</a:t>
            </a:r>
          </a:p>
        </p:txBody>
      </p:sp>
      <p:sp>
        <p:nvSpPr>
          <p:cNvPr id="9" name="object 19">
            <a:extLst>
              <a:ext uri="{FF2B5EF4-FFF2-40B4-BE49-F238E27FC236}">
                <a16:creationId xmlns:a16="http://schemas.microsoft.com/office/drawing/2014/main" id="{7E6C22DF-EDA8-40FE-9B51-D41FA644D5D5}"/>
              </a:ext>
            </a:extLst>
          </p:cNvPr>
          <p:cNvSpPr/>
          <p:nvPr userDrawn="1"/>
        </p:nvSpPr>
        <p:spPr>
          <a:xfrm>
            <a:off x="8106691" y="4983669"/>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sp>
        <p:nvSpPr>
          <p:cNvPr id="10" name="object 20">
            <a:extLst>
              <a:ext uri="{FF2B5EF4-FFF2-40B4-BE49-F238E27FC236}">
                <a16:creationId xmlns:a16="http://schemas.microsoft.com/office/drawing/2014/main" id="{1B6B39F8-1772-49CF-8698-C6F962F4FA55}"/>
              </a:ext>
            </a:extLst>
          </p:cNvPr>
          <p:cNvSpPr/>
          <p:nvPr userDrawn="1"/>
        </p:nvSpPr>
        <p:spPr>
          <a:xfrm>
            <a:off x="8106691" y="5469410"/>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pic>
        <p:nvPicPr>
          <p:cNvPr id="5" name="Graphic 4">
            <a:extLst>
              <a:ext uri="{FF2B5EF4-FFF2-40B4-BE49-F238E27FC236}">
                <a16:creationId xmlns:a16="http://schemas.microsoft.com/office/drawing/2014/main" id="{FFE96069-1D3B-4EEB-8A87-D0EF1F08A88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482057" y="574852"/>
            <a:ext cx="5649835" cy="767938"/>
          </a:xfrm>
          <a:prstGeom prst="rect">
            <a:avLst/>
          </a:prstGeom>
        </p:spPr>
      </p:pic>
      <p:sp>
        <p:nvSpPr>
          <p:cNvPr id="6" name="Title 1">
            <a:extLst>
              <a:ext uri="{FF2B5EF4-FFF2-40B4-BE49-F238E27FC236}">
                <a16:creationId xmlns:a16="http://schemas.microsoft.com/office/drawing/2014/main" id="{D400F194-17C1-49CD-ABED-3F58499AD927}"/>
              </a:ext>
            </a:extLst>
          </p:cNvPr>
          <p:cNvSpPr txBox="1">
            <a:spLocks/>
          </p:cNvSpPr>
          <p:nvPr userDrawn="1"/>
        </p:nvSpPr>
        <p:spPr>
          <a:xfrm>
            <a:off x="3418687" y="3060044"/>
            <a:ext cx="5776575" cy="692111"/>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algn="ctr"/>
            <a:r>
              <a:rPr lang="en-US" sz="3600">
                <a:solidFill>
                  <a:schemeClr val="tx1"/>
                </a:solidFill>
              </a:rPr>
              <a:t>Thank you</a:t>
            </a:r>
          </a:p>
        </p:txBody>
      </p:sp>
      <p:sp>
        <p:nvSpPr>
          <p:cNvPr id="13" name="Text Placeholder 5">
            <a:extLst>
              <a:ext uri="{FF2B5EF4-FFF2-40B4-BE49-F238E27FC236}">
                <a16:creationId xmlns:a16="http://schemas.microsoft.com/office/drawing/2014/main" id="{B9A9FD84-681C-40FB-AB60-7FFD07838CAD}"/>
              </a:ext>
            </a:extLst>
          </p:cNvPr>
          <p:cNvSpPr>
            <a:spLocks noGrp="1"/>
          </p:cNvSpPr>
          <p:nvPr>
            <p:ph type="body" sz="quarter" idx="11" hasCustomPrompt="1"/>
          </p:nvPr>
        </p:nvSpPr>
        <p:spPr>
          <a:xfrm>
            <a:off x="8106691" y="6260621"/>
            <a:ext cx="3767472" cy="265614"/>
          </a:xfrm>
        </p:spPr>
        <p:txBody>
          <a:bodyPr/>
          <a:lstStyle>
            <a:lvl1pPr>
              <a:defRPr/>
            </a:lvl1pPr>
          </a:lstStyle>
          <a:p>
            <a:pPr lvl="0"/>
            <a:r>
              <a:rPr lang="en-US"/>
              <a:t>Insert date</a:t>
            </a:r>
          </a:p>
        </p:txBody>
      </p:sp>
    </p:spTree>
    <p:extLst>
      <p:ext uri="{BB962C8B-B14F-4D97-AF65-F5344CB8AC3E}">
        <p14:creationId xmlns:p14="http://schemas.microsoft.com/office/powerpoint/2010/main" val="2073649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8106691" y="5034703"/>
            <a:ext cx="3767472" cy="434702"/>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chemeClr val="bg1"/>
                </a:solidFill>
                <a:latin typeface="Arial"/>
                <a:ea typeface="+mn-ea"/>
                <a:cs typeface="Arial"/>
              </a:defRPr>
            </a:lvl1pPr>
          </a:lstStyle>
          <a:p>
            <a:r>
              <a:rPr lang="en-US"/>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8106691" y="5570495"/>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chemeClr val="bg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Address</a:t>
            </a:r>
          </a:p>
        </p:txBody>
      </p:sp>
      <p:pic>
        <p:nvPicPr>
          <p:cNvPr id="8" name="Graphic 7">
            <a:extLst>
              <a:ext uri="{FF2B5EF4-FFF2-40B4-BE49-F238E27FC236}">
                <a16:creationId xmlns:a16="http://schemas.microsoft.com/office/drawing/2014/main" id="{945C394D-4474-4833-8972-AA7D2424350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482057" y="574852"/>
            <a:ext cx="5649835" cy="767938"/>
          </a:xfrm>
          <a:prstGeom prst="rect">
            <a:avLst/>
          </a:prstGeom>
        </p:spPr>
      </p:pic>
      <p:sp>
        <p:nvSpPr>
          <p:cNvPr id="9" name="object 19">
            <a:extLst>
              <a:ext uri="{FF2B5EF4-FFF2-40B4-BE49-F238E27FC236}">
                <a16:creationId xmlns:a16="http://schemas.microsoft.com/office/drawing/2014/main" id="{7E6C22DF-EDA8-40FE-9B51-D41FA644D5D5}"/>
              </a:ext>
            </a:extLst>
          </p:cNvPr>
          <p:cNvSpPr/>
          <p:nvPr userDrawn="1"/>
        </p:nvSpPr>
        <p:spPr>
          <a:xfrm>
            <a:off x="8106691" y="4983669"/>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0" name="object 20">
            <a:extLst>
              <a:ext uri="{FF2B5EF4-FFF2-40B4-BE49-F238E27FC236}">
                <a16:creationId xmlns:a16="http://schemas.microsoft.com/office/drawing/2014/main" id="{1B6B39F8-1772-49CF-8698-C6F962F4FA55}"/>
              </a:ext>
            </a:extLst>
          </p:cNvPr>
          <p:cNvSpPr/>
          <p:nvPr userDrawn="1"/>
        </p:nvSpPr>
        <p:spPr>
          <a:xfrm>
            <a:off x="8106691" y="5469410"/>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2" name="Title 1">
            <a:extLst>
              <a:ext uri="{FF2B5EF4-FFF2-40B4-BE49-F238E27FC236}">
                <a16:creationId xmlns:a16="http://schemas.microsoft.com/office/drawing/2014/main" id="{B6591A1E-038D-418C-9068-C4F2BE095499}"/>
              </a:ext>
            </a:extLst>
          </p:cNvPr>
          <p:cNvSpPr txBox="1">
            <a:spLocks/>
          </p:cNvSpPr>
          <p:nvPr userDrawn="1"/>
        </p:nvSpPr>
        <p:spPr>
          <a:xfrm>
            <a:off x="3418687" y="3060044"/>
            <a:ext cx="5776575" cy="692111"/>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marL="0" algn="ctr" defTabSz="914400" rtl="0" eaLnBrk="1" latinLnBrk="0" hangingPunct="1">
              <a:tabLst>
                <a:tab pos="1078564" algn="l"/>
                <a:tab pos="1475180" algn="l"/>
                <a:tab pos="2399719" algn="l"/>
                <a:tab pos="2619205" algn="l"/>
                <a:tab pos="3654257" algn="l"/>
              </a:tabLst>
            </a:pPr>
            <a:r>
              <a:rPr lang="en-US" sz="2800" b="0" kern="1200" cap="all" spc="400" baseline="0">
                <a:solidFill>
                  <a:srgbClr val="FFFFFF"/>
                </a:solidFill>
                <a:latin typeface="Arial"/>
                <a:ea typeface="+mn-ea"/>
                <a:cs typeface="Arial"/>
              </a:rPr>
              <a:t>Thank you</a:t>
            </a:r>
          </a:p>
        </p:txBody>
      </p:sp>
      <p:sp>
        <p:nvSpPr>
          <p:cNvPr id="14" name="Text Placeholder 5">
            <a:extLst>
              <a:ext uri="{FF2B5EF4-FFF2-40B4-BE49-F238E27FC236}">
                <a16:creationId xmlns:a16="http://schemas.microsoft.com/office/drawing/2014/main" id="{D471AB48-07B4-481E-B30F-A7F5857B152E}"/>
              </a:ext>
            </a:extLst>
          </p:cNvPr>
          <p:cNvSpPr>
            <a:spLocks noGrp="1"/>
          </p:cNvSpPr>
          <p:nvPr>
            <p:ph type="body" sz="quarter" idx="11" hasCustomPrompt="1"/>
          </p:nvPr>
        </p:nvSpPr>
        <p:spPr>
          <a:xfrm>
            <a:off x="8106691" y="6260621"/>
            <a:ext cx="3767472" cy="265614"/>
          </a:xfrm>
        </p:spPr>
        <p:txBody>
          <a:bodyPr/>
          <a:lstStyle>
            <a:lvl1pPr>
              <a:defRPr>
                <a:solidFill>
                  <a:schemeClr val="bg1"/>
                </a:solidFill>
              </a:defRPr>
            </a:lvl1pPr>
          </a:lstStyle>
          <a:p>
            <a:pPr lvl="0"/>
            <a:r>
              <a:rPr lang="en-US"/>
              <a:t>Insert date</a:t>
            </a:r>
          </a:p>
        </p:txBody>
      </p:sp>
    </p:spTree>
    <p:extLst>
      <p:ext uri="{BB962C8B-B14F-4D97-AF65-F5344CB8AC3E}">
        <p14:creationId xmlns:p14="http://schemas.microsoft.com/office/powerpoint/2010/main" val="194379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8106691" y="5034703"/>
            <a:ext cx="3767472" cy="434702"/>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r>
              <a:rPr lang="en-US"/>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8106691" y="5570495"/>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rgbClr val="00008B"/>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Address</a:t>
            </a:r>
          </a:p>
        </p:txBody>
      </p:sp>
      <p:sp>
        <p:nvSpPr>
          <p:cNvPr id="9" name="object 19">
            <a:extLst>
              <a:ext uri="{FF2B5EF4-FFF2-40B4-BE49-F238E27FC236}">
                <a16:creationId xmlns:a16="http://schemas.microsoft.com/office/drawing/2014/main" id="{7E6C22DF-EDA8-40FE-9B51-D41FA644D5D5}"/>
              </a:ext>
            </a:extLst>
          </p:cNvPr>
          <p:cNvSpPr/>
          <p:nvPr userDrawn="1"/>
        </p:nvSpPr>
        <p:spPr>
          <a:xfrm>
            <a:off x="8106691" y="4983669"/>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sp>
        <p:nvSpPr>
          <p:cNvPr id="10" name="object 20">
            <a:extLst>
              <a:ext uri="{FF2B5EF4-FFF2-40B4-BE49-F238E27FC236}">
                <a16:creationId xmlns:a16="http://schemas.microsoft.com/office/drawing/2014/main" id="{1B6B39F8-1772-49CF-8698-C6F962F4FA55}"/>
              </a:ext>
            </a:extLst>
          </p:cNvPr>
          <p:cNvSpPr/>
          <p:nvPr userDrawn="1"/>
        </p:nvSpPr>
        <p:spPr>
          <a:xfrm>
            <a:off x="8106691" y="5469410"/>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pic>
        <p:nvPicPr>
          <p:cNvPr id="5" name="Graphic 4">
            <a:extLst>
              <a:ext uri="{FF2B5EF4-FFF2-40B4-BE49-F238E27FC236}">
                <a16:creationId xmlns:a16="http://schemas.microsoft.com/office/drawing/2014/main" id="{FFE96069-1D3B-4EEB-8A87-D0EF1F08A88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482057" y="574852"/>
            <a:ext cx="5649835" cy="767938"/>
          </a:xfrm>
          <a:prstGeom prst="rect">
            <a:avLst/>
          </a:prstGeom>
        </p:spPr>
      </p:pic>
      <p:sp>
        <p:nvSpPr>
          <p:cNvPr id="6" name="Title 1">
            <a:extLst>
              <a:ext uri="{FF2B5EF4-FFF2-40B4-BE49-F238E27FC236}">
                <a16:creationId xmlns:a16="http://schemas.microsoft.com/office/drawing/2014/main" id="{D400F194-17C1-49CD-ABED-3F58499AD927}"/>
              </a:ext>
            </a:extLst>
          </p:cNvPr>
          <p:cNvSpPr txBox="1">
            <a:spLocks/>
          </p:cNvSpPr>
          <p:nvPr userDrawn="1"/>
        </p:nvSpPr>
        <p:spPr>
          <a:xfrm>
            <a:off x="3418687" y="3060044"/>
            <a:ext cx="5776575" cy="692111"/>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algn="ctr"/>
            <a:r>
              <a:rPr lang="en-US" sz="3600">
                <a:solidFill>
                  <a:schemeClr val="tx1"/>
                </a:solidFill>
              </a:rPr>
              <a:t>Thank you</a:t>
            </a:r>
          </a:p>
        </p:txBody>
      </p:sp>
      <p:sp>
        <p:nvSpPr>
          <p:cNvPr id="13" name="Text Placeholder 5">
            <a:extLst>
              <a:ext uri="{FF2B5EF4-FFF2-40B4-BE49-F238E27FC236}">
                <a16:creationId xmlns:a16="http://schemas.microsoft.com/office/drawing/2014/main" id="{B9A9FD84-681C-40FB-AB60-7FFD07838CAD}"/>
              </a:ext>
            </a:extLst>
          </p:cNvPr>
          <p:cNvSpPr>
            <a:spLocks noGrp="1"/>
          </p:cNvSpPr>
          <p:nvPr>
            <p:ph type="body" sz="quarter" idx="11" hasCustomPrompt="1"/>
          </p:nvPr>
        </p:nvSpPr>
        <p:spPr>
          <a:xfrm>
            <a:off x="8106691" y="6260621"/>
            <a:ext cx="3767472" cy="265614"/>
          </a:xfrm>
        </p:spPr>
        <p:txBody>
          <a:bodyPr/>
          <a:lstStyle>
            <a:lvl1pPr>
              <a:defRPr/>
            </a:lvl1pPr>
          </a:lstStyle>
          <a:p>
            <a:pPr lvl="0"/>
            <a:r>
              <a:rPr lang="en-US"/>
              <a:t>Insert date</a:t>
            </a:r>
          </a:p>
        </p:txBody>
      </p:sp>
    </p:spTree>
    <p:extLst>
      <p:ext uri="{BB962C8B-B14F-4D97-AF65-F5344CB8AC3E}">
        <p14:creationId xmlns:p14="http://schemas.microsoft.com/office/powerpoint/2010/main" val="401220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Divider Turquois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rgbClr val="FFFFFF"/>
                </a:solidFill>
                <a:latin typeface="Arial"/>
                <a:ea typeface="+mj-ea"/>
                <a:cs typeface="Arial"/>
              </a:defRPr>
            </a:lvl1pPr>
          </a:lstStyle>
          <a:p>
            <a:r>
              <a:rPr lang="en-US"/>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2485822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rgbClr val="FFFFFF"/>
                </a:solidFill>
                <a:latin typeface="Arial"/>
                <a:ea typeface="+mj-ea"/>
                <a:cs typeface="Arial"/>
              </a:defRPr>
            </a:lvl1pPr>
          </a:lstStyle>
          <a:p>
            <a:r>
              <a:rPr lang="en-US"/>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1626390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chemeClr val="tx1"/>
                </a:solidFill>
                <a:latin typeface="Arial"/>
                <a:ea typeface="+mj-ea"/>
                <a:cs typeface="Arial"/>
              </a:defRPr>
            </a:lvl1pPr>
          </a:lstStyle>
          <a:p>
            <a:r>
              <a:rPr lang="en-US"/>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70351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chemeClr val="tx1"/>
                </a:solidFill>
                <a:latin typeface="Arial"/>
                <a:ea typeface="+mj-ea"/>
                <a:cs typeface="Arial"/>
              </a:defRPr>
            </a:lvl1pPr>
          </a:lstStyle>
          <a:p>
            <a:r>
              <a:rPr lang="en-US"/>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2158074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age Section Divider Turquois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userDrawn="1"/>
        </p:nvSpPr>
        <p:spPr>
          <a:xfrm>
            <a:off x="5780158" y="0"/>
            <a:ext cx="6411408" cy="6857519"/>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rgbClr val="21DBAD"/>
          </a:solidFill>
        </p:spPr>
        <p:txBody>
          <a:bodyPr wrap="square" lIns="0" tIns="0" rIns="0" bIns="0" rtlCol="0">
            <a:noAutofit/>
          </a:bodyPr>
          <a:lstStyle/>
          <a:p>
            <a:endParaRPr sz="662"/>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0"/>
            <a:ext cx="6096000" cy="6857519"/>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userDrawn="1">
            <p:ph type="ctrTitle" hasCustomPrompt="1"/>
          </p:nvPr>
        </p:nvSpPr>
        <p:spPr>
          <a:xfrm>
            <a:off x="6412048" y="2577466"/>
            <a:ext cx="5418001" cy="1703710"/>
          </a:xfrm>
          <a:prstGeom prst="rect">
            <a:avLst/>
          </a:prstGeom>
        </p:spPr>
        <p:txBody>
          <a:bodyPr anchor="ctr" anchorCtr="0">
            <a:noAutofit/>
          </a:bodyPr>
          <a:lstStyle>
            <a:lvl1pPr marL="0" algn="ctr" defTabSz="914400" rtl="0" eaLnBrk="1" latinLnBrk="0" hangingPunct="1">
              <a:spcBef>
                <a:spcPts val="73"/>
              </a:spcBef>
              <a:tabLst>
                <a:tab pos="3459030" algn="l"/>
              </a:tabLst>
              <a:defRPr lang="en-US" sz="3600" b="0" i="0" kern="0" cap="all" spc="500" baseline="0" dirty="0">
                <a:solidFill>
                  <a:srgbClr val="FFFFFF"/>
                </a:solidFill>
                <a:latin typeface="Arial"/>
                <a:ea typeface="+mj-ea"/>
                <a:cs typeface="Arial"/>
              </a:defRPr>
            </a:lvl1pPr>
          </a:lstStyle>
          <a:p>
            <a:r>
              <a:rPr lang="en-US"/>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2174556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mage Section Divider Blu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userDrawn="1"/>
        </p:nvSpPr>
        <p:spPr>
          <a:xfrm>
            <a:off x="5780158" y="0"/>
            <a:ext cx="6411408" cy="6857519"/>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chemeClr val="tx1"/>
          </a:solidFill>
        </p:spPr>
        <p:txBody>
          <a:bodyPr wrap="square" lIns="0" tIns="0" rIns="0" bIns="0" rtlCol="0">
            <a:noAutofit/>
          </a:bodyPr>
          <a:lstStyle/>
          <a:p>
            <a:endParaRPr sz="662"/>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0"/>
            <a:ext cx="6096000" cy="6857519"/>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userDrawn="1">
            <p:ph type="ctrTitle" hasCustomPrompt="1"/>
          </p:nvPr>
        </p:nvSpPr>
        <p:spPr>
          <a:xfrm>
            <a:off x="6412048" y="2577466"/>
            <a:ext cx="5418001" cy="1703710"/>
          </a:xfrm>
          <a:prstGeom prst="rect">
            <a:avLst/>
          </a:prstGeom>
        </p:spPr>
        <p:txBody>
          <a:bodyPr anchor="ctr" anchorCtr="0">
            <a:noAutofit/>
          </a:bodyPr>
          <a:lstStyle>
            <a:lvl1pPr marL="0" algn="ctr" defTabSz="914400" rtl="0" eaLnBrk="1" latinLnBrk="0" hangingPunct="1">
              <a:spcBef>
                <a:spcPts val="73"/>
              </a:spcBef>
              <a:tabLst>
                <a:tab pos="3459030" algn="l"/>
              </a:tabLst>
              <a:defRPr lang="en-US" sz="3600" b="0" i="0" kern="0" cap="all" spc="500" baseline="0" dirty="0">
                <a:solidFill>
                  <a:srgbClr val="FFFFFF"/>
                </a:solidFill>
                <a:latin typeface="Arial"/>
                <a:ea typeface="+mj-ea"/>
                <a:cs typeface="Arial"/>
              </a:defRPr>
            </a:lvl1pPr>
          </a:lstStyle>
          <a:p>
            <a:r>
              <a:rPr lang="en-US"/>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1607968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317500" y="1112837"/>
            <a:ext cx="11557000" cy="508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95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10" name="Text Placeholder 2">
            <a:extLst>
              <a:ext uri="{FF2B5EF4-FFF2-40B4-BE49-F238E27FC236}">
                <a16:creationId xmlns:a16="http://schemas.microsoft.com/office/drawing/2014/main" id="{1B857552-1168-4D4C-B3E9-161057708429}"/>
              </a:ext>
            </a:extLst>
          </p:cNvPr>
          <p:cNvSpPr>
            <a:spLocks noGrp="1"/>
          </p:cNvSpPr>
          <p:nvPr>
            <p:ph type="body" sz="quarter" idx="10"/>
          </p:nvPr>
        </p:nvSpPr>
        <p:spPr>
          <a:xfrm>
            <a:off x="317535" y="1112837"/>
            <a:ext cx="11556557" cy="5083200"/>
          </a:xfrm>
        </p:spPr>
        <p:txBody>
          <a:bodyPr/>
          <a:lstStyle>
            <a:lvl4pPr marL="0" indent="0">
              <a:buNone/>
              <a:defRPr/>
            </a:lvl4pPr>
            <a:lvl5pPr marL="149225" indent="-4763">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949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317500" y="1112837"/>
            <a:ext cx="5778500" cy="508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6095592" y="1112837"/>
            <a:ext cx="5778500" cy="5083200"/>
          </a:xfrm>
        </p:spPr>
        <p:txBody>
          <a:bodyPr anchor="ctr"/>
          <a:lstStyle>
            <a:lvl1pPr algn="ctr">
              <a:defRPr/>
            </a:lvl1pPr>
          </a:lstStyle>
          <a:p>
            <a:endParaRPr lang="en-US"/>
          </a:p>
        </p:txBody>
      </p:sp>
    </p:spTree>
    <p:extLst>
      <p:ext uri="{BB962C8B-B14F-4D97-AF65-F5344CB8AC3E}">
        <p14:creationId xmlns:p14="http://schemas.microsoft.com/office/powerpoint/2010/main" val="154387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6095592" y="1112837"/>
            <a:ext cx="5778500" cy="5083200"/>
          </a:xfrm>
        </p:spPr>
        <p:txBody>
          <a:bodyPr anchor="ctr"/>
          <a:lstStyle>
            <a:lvl1pPr algn="ctr">
              <a:defRPr/>
            </a:lvl1pPr>
          </a:lstStyle>
          <a:p>
            <a:endParaRPr lang="en-US"/>
          </a:p>
        </p:txBody>
      </p:sp>
      <p:sp>
        <p:nvSpPr>
          <p:cNvPr id="11" name="Text Placeholder 2">
            <a:extLst>
              <a:ext uri="{FF2B5EF4-FFF2-40B4-BE49-F238E27FC236}">
                <a16:creationId xmlns:a16="http://schemas.microsoft.com/office/drawing/2014/main" id="{2F09FC2B-3443-412F-80C7-F94ED830A70D}"/>
              </a:ext>
            </a:extLst>
          </p:cNvPr>
          <p:cNvSpPr>
            <a:spLocks noGrp="1"/>
          </p:cNvSpPr>
          <p:nvPr>
            <p:ph type="body" sz="quarter" idx="15"/>
          </p:nvPr>
        </p:nvSpPr>
        <p:spPr>
          <a:xfrm>
            <a:off x="317500" y="1112837"/>
            <a:ext cx="5778500" cy="5083200"/>
          </a:xfrm>
        </p:spPr>
        <p:txBody>
          <a:bodyPr/>
          <a:lstStyle>
            <a:lvl4pPr marL="0" indent="0">
              <a:buNone/>
              <a:defRPr/>
            </a:lvl4pPr>
            <a:lvl5pPr marL="149225" indent="-4763">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948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8106691" y="5034703"/>
            <a:ext cx="3767472" cy="434702"/>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chemeClr val="bg1"/>
                </a:solidFill>
                <a:latin typeface="Arial"/>
                <a:ea typeface="+mn-ea"/>
                <a:cs typeface="Arial"/>
              </a:defRPr>
            </a:lvl1pPr>
          </a:lstStyle>
          <a:p>
            <a:r>
              <a:rPr lang="en-US"/>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8106691" y="5570495"/>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chemeClr val="bg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Address</a:t>
            </a:r>
          </a:p>
        </p:txBody>
      </p:sp>
      <p:pic>
        <p:nvPicPr>
          <p:cNvPr id="8" name="Graphic 7">
            <a:extLst>
              <a:ext uri="{FF2B5EF4-FFF2-40B4-BE49-F238E27FC236}">
                <a16:creationId xmlns:a16="http://schemas.microsoft.com/office/drawing/2014/main" id="{945C394D-4474-4833-8972-AA7D2424350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482057" y="574852"/>
            <a:ext cx="5649835" cy="767938"/>
          </a:xfrm>
          <a:prstGeom prst="rect">
            <a:avLst/>
          </a:prstGeom>
        </p:spPr>
      </p:pic>
      <p:sp>
        <p:nvSpPr>
          <p:cNvPr id="9" name="object 19">
            <a:extLst>
              <a:ext uri="{FF2B5EF4-FFF2-40B4-BE49-F238E27FC236}">
                <a16:creationId xmlns:a16="http://schemas.microsoft.com/office/drawing/2014/main" id="{7E6C22DF-EDA8-40FE-9B51-D41FA644D5D5}"/>
              </a:ext>
            </a:extLst>
          </p:cNvPr>
          <p:cNvSpPr/>
          <p:nvPr userDrawn="1"/>
        </p:nvSpPr>
        <p:spPr>
          <a:xfrm>
            <a:off x="8106691" y="4983669"/>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0" name="object 20">
            <a:extLst>
              <a:ext uri="{FF2B5EF4-FFF2-40B4-BE49-F238E27FC236}">
                <a16:creationId xmlns:a16="http://schemas.microsoft.com/office/drawing/2014/main" id="{1B6B39F8-1772-49CF-8698-C6F962F4FA55}"/>
              </a:ext>
            </a:extLst>
          </p:cNvPr>
          <p:cNvSpPr/>
          <p:nvPr userDrawn="1"/>
        </p:nvSpPr>
        <p:spPr>
          <a:xfrm>
            <a:off x="8106691" y="5469410"/>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2" name="Title 1">
            <a:extLst>
              <a:ext uri="{FF2B5EF4-FFF2-40B4-BE49-F238E27FC236}">
                <a16:creationId xmlns:a16="http://schemas.microsoft.com/office/drawing/2014/main" id="{B6591A1E-038D-418C-9068-C4F2BE095499}"/>
              </a:ext>
            </a:extLst>
          </p:cNvPr>
          <p:cNvSpPr txBox="1">
            <a:spLocks/>
          </p:cNvSpPr>
          <p:nvPr userDrawn="1"/>
        </p:nvSpPr>
        <p:spPr>
          <a:xfrm>
            <a:off x="3418687" y="3060044"/>
            <a:ext cx="5776575" cy="692111"/>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marL="0" algn="ctr" defTabSz="914400" rtl="0" eaLnBrk="1" latinLnBrk="0" hangingPunct="1">
              <a:tabLst>
                <a:tab pos="1078564" algn="l"/>
                <a:tab pos="1475180" algn="l"/>
                <a:tab pos="2399719" algn="l"/>
                <a:tab pos="2619205" algn="l"/>
                <a:tab pos="3654257" algn="l"/>
              </a:tabLst>
            </a:pPr>
            <a:r>
              <a:rPr lang="en-US" sz="2800" b="0" kern="1200" cap="all" spc="400" baseline="0">
                <a:solidFill>
                  <a:srgbClr val="FFFFFF"/>
                </a:solidFill>
                <a:latin typeface="Arial"/>
                <a:ea typeface="+mn-ea"/>
                <a:cs typeface="Arial"/>
              </a:rPr>
              <a:t>Thank you</a:t>
            </a:r>
          </a:p>
        </p:txBody>
      </p:sp>
      <p:sp>
        <p:nvSpPr>
          <p:cNvPr id="14" name="Text Placeholder 5">
            <a:extLst>
              <a:ext uri="{FF2B5EF4-FFF2-40B4-BE49-F238E27FC236}">
                <a16:creationId xmlns:a16="http://schemas.microsoft.com/office/drawing/2014/main" id="{D471AB48-07B4-481E-B30F-A7F5857B152E}"/>
              </a:ext>
            </a:extLst>
          </p:cNvPr>
          <p:cNvSpPr>
            <a:spLocks noGrp="1"/>
          </p:cNvSpPr>
          <p:nvPr>
            <p:ph type="body" sz="quarter" idx="11" hasCustomPrompt="1"/>
          </p:nvPr>
        </p:nvSpPr>
        <p:spPr>
          <a:xfrm>
            <a:off x="8106691" y="6260621"/>
            <a:ext cx="3767472" cy="265614"/>
          </a:xfrm>
        </p:spPr>
        <p:txBody>
          <a:bodyPr/>
          <a:lstStyle>
            <a:lvl1pPr>
              <a:defRPr>
                <a:solidFill>
                  <a:schemeClr val="bg1"/>
                </a:solidFill>
              </a:defRPr>
            </a:lvl1pPr>
          </a:lstStyle>
          <a:p>
            <a:pPr lvl="0"/>
            <a:r>
              <a:rPr lang="en-US"/>
              <a:t>Insert date</a:t>
            </a:r>
          </a:p>
        </p:txBody>
      </p:sp>
    </p:spTree>
    <p:extLst>
      <p:ext uri="{BB962C8B-B14F-4D97-AF65-F5344CB8AC3E}">
        <p14:creationId xmlns:p14="http://schemas.microsoft.com/office/powerpoint/2010/main" val="24933840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s  Content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F74A52F3-7EF5-4C89-AE53-A382FAFA2B9E}"/>
              </a:ext>
            </a:extLst>
          </p:cNvPr>
          <p:cNvSpPr>
            <a:spLocks noGrp="1"/>
          </p:cNvSpPr>
          <p:nvPr>
            <p:ph sz="quarter" idx="12"/>
          </p:nvPr>
        </p:nvSpPr>
        <p:spPr>
          <a:xfrm>
            <a:off x="317500" y="1112838"/>
            <a:ext cx="5778500"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98703844-44ED-42FD-B41D-D35DC42221CE}"/>
              </a:ext>
            </a:extLst>
          </p:cNvPr>
          <p:cNvSpPr>
            <a:spLocks noGrp="1"/>
          </p:cNvSpPr>
          <p:nvPr>
            <p:ph sz="quarter" idx="13"/>
          </p:nvPr>
        </p:nvSpPr>
        <p:spPr>
          <a:xfrm>
            <a:off x="6095813" y="1112838"/>
            <a:ext cx="5778500"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6679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Bullets Content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EF3B609F-DB73-40E3-B234-9B8E83D21F07}"/>
              </a:ext>
            </a:extLst>
          </p:cNvPr>
          <p:cNvSpPr>
            <a:spLocks noGrp="1"/>
          </p:cNvSpPr>
          <p:nvPr>
            <p:ph type="body" sz="quarter" idx="10"/>
          </p:nvPr>
        </p:nvSpPr>
        <p:spPr>
          <a:xfrm>
            <a:off x="317500" y="1112838"/>
            <a:ext cx="5778500" cy="5083175"/>
          </a:xfrm>
        </p:spPr>
        <p:txBody>
          <a:bodyPr/>
          <a:lstStyle>
            <a:lvl4pPr marL="0" indent="0">
              <a:buNone/>
              <a:defRPr/>
            </a:lvl4pPr>
            <a:lvl5pPr marL="149225" indent="-4763">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348F1EA0-3EE0-452B-A7A3-97496748FBD2}"/>
              </a:ext>
            </a:extLst>
          </p:cNvPr>
          <p:cNvSpPr>
            <a:spLocks noGrp="1"/>
          </p:cNvSpPr>
          <p:nvPr>
            <p:ph type="body" sz="quarter" idx="15"/>
          </p:nvPr>
        </p:nvSpPr>
        <p:spPr>
          <a:xfrm>
            <a:off x="6094413" y="1112838"/>
            <a:ext cx="5778500" cy="5083175"/>
          </a:xfrm>
        </p:spPr>
        <p:txBody>
          <a:bodyPr/>
          <a:lstStyle>
            <a:lvl4pPr marL="0" indent="0">
              <a:buNone/>
              <a:defRPr/>
            </a:lvl4pPr>
            <a:lvl5pPr marL="149225" indent="-4763">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522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GB" noProof="0"/>
              <a:t>Click to edit Master title style</a:t>
            </a:r>
          </a:p>
        </p:txBody>
      </p:sp>
      <p:sp>
        <p:nvSpPr>
          <p:cNvPr id="7" name="object 24">
            <a:extLst>
              <a:ext uri="{FF2B5EF4-FFF2-40B4-BE49-F238E27FC236}">
                <a16:creationId xmlns:a16="http://schemas.microsoft.com/office/drawing/2014/main" id="{D1067830-7B39-4467-96B5-D507AEF95676}"/>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10" name="object 25">
            <a:extLst>
              <a:ext uri="{FF2B5EF4-FFF2-40B4-BE49-F238E27FC236}">
                <a16:creationId xmlns:a16="http://schemas.microsoft.com/office/drawing/2014/main" id="{B5C2459B-F2AD-4484-A7BB-FA64C3E95070}"/>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317535" y="1112837"/>
            <a:ext cx="11556557" cy="50832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
        <p:nvSpPr>
          <p:cNvPr id="9" name="Footer Placeholder 8">
            <a:extLst>
              <a:ext uri="{FF2B5EF4-FFF2-40B4-BE49-F238E27FC236}">
                <a16:creationId xmlns:a16="http://schemas.microsoft.com/office/drawing/2014/main" id="{7F0E1D92-2082-4C54-A76B-A8E60FD5D328}"/>
              </a:ext>
            </a:extLst>
          </p:cNvPr>
          <p:cNvSpPr>
            <a:spLocks noGrp="1"/>
          </p:cNvSpPr>
          <p:nvPr>
            <p:ph type="ftr" sz="quarter" idx="12"/>
          </p:nvPr>
        </p:nvSpPr>
        <p:spPr>
          <a:xfrm>
            <a:off x="4145280" y="6443091"/>
            <a:ext cx="3901440" cy="153888"/>
          </a:xfrm>
          <a:prstGeom prst="rect">
            <a:avLst/>
          </a:prstGeom>
        </p:spPr>
        <p:txBody>
          <a:bodyPr/>
          <a:lstStyle>
            <a:lvl1pPr>
              <a:defRPr>
                <a:solidFill>
                  <a:schemeClr val="tx1"/>
                </a:solidFill>
              </a:defRPr>
            </a:lvl1pPr>
          </a:lstStyle>
          <a:p>
            <a:endParaRPr lang="en-GB"/>
          </a:p>
        </p:txBody>
      </p:sp>
    </p:spTree>
    <p:extLst>
      <p:ext uri="{BB962C8B-B14F-4D97-AF65-F5344CB8AC3E}">
        <p14:creationId xmlns:p14="http://schemas.microsoft.com/office/powerpoint/2010/main" val="3171624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 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object 24">
            <a:extLst>
              <a:ext uri="{FF2B5EF4-FFF2-40B4-BE49-F238E27FC236}">
                <a16:creationId xmlns:a16="http://schemas.microsoft.com/office/drawing/2014/main" id="{D1067830-7B39-4467-96B5-D507AEF95676}"/>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10" name="object 25">
            <a:extLst>
              <a:ext uri="{FF2B5EF4-FFF2-40B4-BE49-F238E27FC236}">
                <a16:creationId xmlns:a16="http://schemas.microsoft.com/office/drawing/2014/main" id="{B5C2459B-F2AD-4484-A7BB-FA64C3E95070}"/>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317535" y="1112837"/>
            <a:ext cx="11556557" cy="5083200"/>
          </a:xfrm>
        </p:spPr>
        <p:txBody>
          <a:bodyPr/>
          <a:lstStyle>
            <a:lvl4pPr marL="0" indent="0">
              <a:buNone/>
              <a:defRPr/>
            </a:lvl4pPr>
            <a:lvl5pPr marL="149225" indent="-4763">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
        <p:nvSpPr>
          <p:cNvPr id="6" name="Date Placeholder 5">
            <a:extLst>
              <a:ext uri="{FF2B5EF4-FFF2-40B4-BE49-F238E27FC236}">
                <a16:creationId xmlns:a16="http://schemas.microsoft.com/office/drawing/2014/main" id="{09421E8F-B433-4C67-B733-49C5F5DE52C0}"/>
              </a:ext>
            </a:extLst>
          </p:cNvPr>
          <p:cNvSpPr>
            <a:spLocks noGrp="1"/>
          </p:cNvSpPr>
          <p:nvPr>
            <p:ph type="dt" sz="half" idx="11"/>
          </p:nvPr>
        </p:nvSpPr>
        <p:spPr>
          <a:xfrm>
            <a:off x="317535" y="6443091"/>
            <a:ext cx="1302543" cy="153888"/>
          </a:xfrm>
          <a:prstGeom prst="rect">
            <a:avLst/>
          </a:prstGeom>
        </p:spPr>
        <p:txBody>
          <a:bodyPr/>
          <a:lstStyle>
            <a:lvl1pPr>
              <a:defRPr>
                <a:solidFill>
                  <a:schemeClr val="tx1"/>
                </a:solidFill>
              </a:defRPr>
            </a:lvl1pPr>
          </a:lstStyle>
          <a:p>
            <a:fld id="{A9571179-D1FF-D94D-A0CB-743F45DCC95B}" type="datetime1">
              <a:rPr lang="en-GB" smtClean="0"/>
              <a:pPr/>
              <a:t>24/04/2024</a:t>
            </a:fld>
            <a:endParaRPr lang="en-GB"/>
          </a:p>
        </p:txBody>
      </p:sp>
      <p:sp>
        <p:nvSpPr>
          <p:cNvPr id="9" name="Footer Placeholder 8">
            <a:extLst>
              <a:ext uri="{FF2B5EF4-FFF2-40B4-BE49-F238E27FC236}">
                <a16:creationId xmlns:a16="http://schemas.microsoft.com/office/drawing/2014/main" id="{EDE9D1BF-8FED-4750-9D99-FE451AC113C3}"/>
              </a:ext>
            </a:extLst>
          </p:cNvPr>
          <p:cNvSpPr>
            <a:spLocks noGrp="1"/>
          </p:cNvSpPr>
          <p:nvPr>
            <p:ph type="ftr" sz="quarter" idx="12"/>
          </p:nvPr>
        </p:nvSpPr>
        <p:spPr>
          <a:xfrm>
            <a:off x="4145280" y="6443091"/>
            <a:ext cx="3901440" cy="153888"/>
          </a:xfrm>
          <a:prstGeom prst="rect">
            <a:avLst/>
          </a:prstGeom>
        </p:spPr>
        <p:txBody>
          <a:bodyPr/>
          <a:lstStyle>
            <a:lvl1pPr>
              <a:defRPr>
                <a:solidFill>
                  <a:schemeClr val="tx1"/>
                </a:solidFill>
              </a:defRPr>
            </a:lvl1pPr>
          </a:lstStyle>
          <a:p>
            <a:endParaRPr lang="en-GB"/>
          </a:p>
        </p:txBody>
      </p:sp>
      <p:sp>
        <p:nvSpPr>
          <p:cNvPr id="11" name="Slide Number Placeholder 10">
            <a:extLst>
              <a:ext uri="{FF2B5EF4-FFF2-40B4-BE49-F238E27FC236}">
                <a16:creationId xmlns:a16="http://schemas.microsoft.com/office/drawing/2014/main" id="{6E5AD702-F6BE-4171-97CD-8F35A53AA011}"/>
              </a:ext>
            </a:extLst>
          </p:cNvPr>
          <p:cNvSpPr>
            <a:spLocks noGrp="1"/>
          </p:cNvSpPr>
          <p:nvPr>
            <p:ph type="sldNum" sz="quarter" idx="13"/>
          </p:nvPr>
        </p:nvSpPr>
        <p:spPr>
          <a:xfrm>
            <a:off x="1620078" y="6443091"/>
            <a:ext cx="1580322" cy="153888"/>
          </a:xfrm>
          <a:prstGeom prst="rect">
            <a:avLst/>
          </a:prstGeom>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a:p>
        </p:txBody>
      </p:sp>
    </p:spTree>
    <p:extLst>
      <p:ext uri="{BB962C8B-B14F-4D97-AF65-F5344CB8AC3E}">
        <p14:creationId xmlns:p14="http://schemas.microsoft.com/office/powerpoint/2010/main" val="1552042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 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4" y="1094912"/>
            <a:ext cx="2778626" cy="5082051"/>
          </a:xfrm>
        </p:spPr>
        <p:txBody>
          <a:bodyPr>
            <a:normAutofit/>
          </a:bodyPr>
          <a:lstStyle>
            <a:lvl1pPr>
              <a:defRPr sz="1150"/>
            </a:lvl1pPr>
            <a:lvl2pPr>
              <a:defRPr sz="1150"/>
            </a:lvl2pPr>
            <a:lvl3pPr>
              <a:defRPr sz="1150"/>
            </a:lvl3pPr>
            <a:lvl4pPr>
              <a:defRPr sz="1150"/>
            </a:lvl4pPr>
            <a:lvl5pPr>
              <a:defRPr sz="11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3"/>
            <a:ext cx="2778626" cy="5082049"/>
          </a:xfrm>
        </p:spPr>
        <p:txBody>
          <a:bodyPr>
            <a:normAutofit/>
          </a:bodyPr>
          <a:lstStyle>
            <a:lvl1pPr>
              <a:defRPr sz="1150"/>
            </a:lvl1pPr>
            <a:lvl2pPr>
              <a:defRPr sz="1150"/>
            </a:lvl2pPr>
            <a:lvl3pPr>
              <a:defRPr sz="1150"/>
            </a:lvl3pPr>
            <a:lvl4pPr>
              <a:defRPr sz="1150"/>
            </a:lvl4pPr>
            <a:lvl5pPr>
              <a:defRPr sz="11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4610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4" y="1094912"/>
            <a:ext cx="2778626" cy="5082051"/>
          </a:xfrm>
        </p:spPr>
        <p:txBody>
          <a:bodyPr>
            <a:normAutofit/>
          </a:bodyPr>
          <a:lstStyle>
            <a:lvl1pPr>
              <a:defRPr sz="1150"/>
            </a:lvl1pPr>
            <a:lvl2pPr>
              <a:defRPr sz="1150"/>
            </a:lvl2pPr>
            <a:lvl3pPr marL="171450" indent="-171450">
              <a:buNone/>
              <a:defRPr lang="en-US" sz="1150" dirty="0" smtClean="0">
                <a:latin typeface="+mn-lt"/>
                <a:ea typeface="+mn-ea"/>
                <a:cs typeface="+mn-cs"/>
              </a:defRPr>
            </a:lvl3pPr>
            <a:lvl4pPr>
              <a:buNone/>
              <a:defRPr lang="en-US" sz="1150" dirty="0" smtClean="0">
                <a:latin typeface="+mn-lt"/>
                <a:ea typeface="+mn-ea"/>
                <a:cs typeface="+mn-cs"/>
              </a:defRPr>
            </a:lvl4pPr>
            <a:lvl5pPr>
              <a:buNone/>
              <a:defRPr lang="en-US" sz="1150" dirty="0">
                <a:latin typeface="+mn-lt"/>
                <a:ea typeface="+mn-ea"/>
                <a:cs typeface="+mn-cs"/>
              </a:defRPr>
            </a:lvl5pPr>
          </a:lstStyle>
          <a:p>
            <a:pPr lvl="0"/>
            <a:r>
              <a:rPr lang="en-US"/>
              <a:t>Click to edit Master text styles</a:t>
            </a:r>
          </a:p>
          <a:p>
            <a:pPr lvl="1"/>
            <a:r>
              <a:rPr lang="en-US"/>
              <a:t>Second level</a:t>
            </a:r>
          </a:p>
          <a:p>
            <a:pPr marL="139700" lvl="2" indent="-139700" eaLnBrk="1" hangingPunct="1">
              <a:buFont typeface="Arial" panose="020B0604020202020204" pitchFamily="34" charset="0"/>
              <a:buChar char="•"/>
            </a:pPr>
            <a:r>
              <a:rPr lang="en-US"/>
              <a:t>Third level</a:t>
            </a:r>
          </a:p>
          <a:p>
            <a:pPr marL="0" lvl="3" indent="0" eaLnBrk="1" hangingPunct="1"/>
            <a:r>
              <a:rPr lang="en-US"/>
              <a:t>Fourth level</a:t>
            </a:r>
          </a:p>
          <a:p>
            <a:pPr marL="146050" lvl="4" indent="0" eaLnBrk="1" hangingPunct="1"/>
            <a:r>
              <a:rPr lang="en-US"/>
              <a:t>Fifth level</a:t>
            </a:r>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3"/>
            <a:ext cx="2778626" cy="5082049"/>
          </a:xfrm>
        </p:spPr>
        <p:txBody>
          <a:bodyPr>
            <a:normAutofit/>
          </a:bodyPr>
          <a:lstStyle>
            <a:lvl1pPr>
              <a:defRPr sz="1150"/>
            </a:lvl1pPr>
            <a:lvl2pPr>
              <a:defRPr sz="1150"/>
            </a:lvl2pPr>
            <a:lvl3pPr marL="0" indent="0">
              <a:buNone/>
              <a:defRPr sz="1150"/>
            </a:lvl3pPr>
            <a:lvl4pPr>
              <a:buNone/>
              <a:defRPr sz="1150"/>
            </a:lvl4pPr>
            <a:lvl5pPr>
              <a:buNone/>
              <a:defRPr sz="1150"/>
            </a:lvl5pPr>
          </a:lstStyle>
          <a:p>
            <a:pPr lvl="0"/>
            <a:r>
              <a:rPr lang="en-US"/>
              <a:t>Click to edit Master text styles</a:t>
            </a:r>
          </a:p>
          <a:p>
            <a:pPr lvl="1"/>
            <a:r>
              <a:rPr lang="en-US"/>
              <a:t>Second level</a:t>
            </a:r>
          </a:p>
          <a:p>
            <a:pPr marL="139700" lvl="2" indent="-139700" eaLnBrk="1" hangingPunct="1">
              <a:buFont typeface="Arial" panose="020B0604020202020204" pitchFamily="34" charset="0"/>
              <a:buChar char="•"/>
            </a:pPr>
            <a:r>
              <a:rPr lang="en-US"/>
              <a:t>Third level</a:t>
            </a:r>
          </a:p>
          <a:p>
            <a:pPr marL="0" lvl="3" indent="0" eaLnBrk="1" hangingPunct="1"/>
            <a:r>
              <a:rPr lang="en-US"/>
              <a:t>Fourth level</a:t>
            </a:r>
          </a:p>
          <a:p>
            <a:pPr marL="146050" lvl="4" indent="0" eaLnBrk="1" hangingPunct="1"/>
            <a:r>
              <a:rPr lang="en-US"/>
              <a:t>Fifth level</a:t>
            </a:r>
          </a:p>
        </p:txBody>
      </p:sp>
    </p:spTree>
    <p:extLst>
      <p:ext uri="{BB962C8B-B14F-4D97-AF65-F5344CB8AC3E}">
        <p14:creationId xmlns:p14="http://schemas.microsoft.com/office/powerpoint/2010/main" val="1638085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a:t>Click to edit Master title style</a:t>
            </a:r>
          </a:p>
        </p:txBody>
      </p:sp>
      <p:pic>
        <p:nvPicPr>
          <p:cNvPr id="6" name="Graphic 5">
            <a:extLst>
              <a:ext uri="{FF2B5EF4-FFF2-40B4-BE49-F238E27FC236}">
                <a16:creationId xmlns:a16="http://schemas.microsoft.com/office/drawing/2014/main" id="{705E7B5D-95DA-4B9F-90BA-3BC9789AA5A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3566308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Turquoise">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a:t>Click to edit Master title style</a:t>
            </a:r>
          </a:p>
        </p:txBody>
      </p:sp>
      <p:pic>
        <p:nvPicPr>
          <p:cNvPr id="6" name="Graphic 5">
            <a:extLst>
              <a:ext uri="{FF2B5EF4-FFF2-40B4-BE49-F238E27FC236}">
                <a16:creationId xmlns:a16="http://schemas.microsoft.com/office/drawing/2014/main" id="{5A6C1E21-EC70-4E6E-928F-3C204D1B44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26736399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k Re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object 24">
            <a:extLst>
              <a:ext uri="{FF2B5EF4-FFF2-40B4-BE49-F238E27FC236}">
                <a16:creationId xmlns:a16="http://schemas.microsoft.com/office/drawing/2014/main" id="{91F0D03E-6ED5-488D-A6CB-BF652E9448F5}"/>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662"/>
          </a:p>
        </p:txBody>
      </p:sp>
      <p:sp>
        <p:nvSpPr>
          <p:cNvPr id="8" name="object 25">
            <a:extLst>
              <a:ext uri="{FF2B5EF4-FFF2-40B4-BE49-F238E27FC236}">
                <a16:creationId xmlns:a16="http://schemas.microsoft.com/office/drawing/2014/main" id="{040CA4F4-4000-48A6-8A75-842CC0AD0992}"/>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662"/>
          </a:p>
        </p:txBody>
      </p:sp>
      <p:pic>
        <p:nvPicPr>
          <p:cNvPr id="11" name="Graphic 10">
            <a:extLst>
              <a:ext uri="{FF2B5EF4-FFF2-40B4-BE49-F238E27FC236}">
                <a16:creationId xmlns:a16="http://schemas.microsoft.com/office/drawing/2014/main" id="{DEE2876F-92FD-4F10-B206-F3CD51021F7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28998842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file Pag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a:t>Click to edit Master title style</a:t>
            </a:r>
          </a:p>
        </p:txBody>
      </p:sp>
      <p:sp>
        <p:nvSpPr>
          <p:cNvPr id="16" name="Picture Placeholder 15">
            <a:extLst>
              <a:ext uri="{FF2B5EF4-FFF2-40B4-BE49-F238E27FC236}">
                <a16:creationId xmlns:a16="http://schemas.microsoft.com/office/drawing/2014/main" id="{0A0C20A4-2FFE-4BB6-A305-EA56764A0D02}"/>
              </a:ext>
            </a:extLst>
          </p:cNvPr>
          <p:cNvSpPr>
            <a:spLocks noGrp="1"/>
          </p:cNvSpPr>
          <p:nvPr>
            <p:ph type="pic" sz="quarter" idx="10"/>
          </p:nvPr>
        </p:nvSpPr>
        <p:spPr>
          <a:xfrm>
            <a:off x="2829510" y="1060425"/>
            <a:ext cx="1569749" cy="1655115"/>
          </a:xfrm>
        </p:spPr>
        <p:txBody>
          <a:bodyPr anchor="ctr"/>
          <a:lstStyle>
            <a:lvl1pPr algn="ctr">
              <a:defRPr/>
            </a:lvl1pPr>
          </a:lstStyle>
          <a:p>
            <a:endParaRPr lang="en-US"/>
          </a:p>
        </p:txBody>
      </p:sp>
      <p:sp>
        <p:nvSpPr>
          <p:cNvPr id="17" name="Picture Placeholder 15">
            <a:extLst>
              <a:ext uri="{FF2B5EF4-FFF2-40B4-BE49-F238E27FC236}">
                <a16:creationId xmlns:a16="http://schemas.microsoft.com/office/drawing/2014/main" id="{B44E093C-2A5A-471A-BDFC-304C623B9961}"/>
              </a:ext>
            </a:extLst>
          </p:cNvPr>
          <p:cNvSpPr>
            <a:spLocks noGrp="1"/>
          </p:cNvSpPr>
          <p:nvPr>
            <p:ph type="pic" sz="quarter" idx="11"/>
          </p:nvPr>
        </p:nvSpPr>
        <p:spPr>
          <a:xfrm>
            <a:off x="6094413" y="1060425"/>
            <a:ext cx="1569749" cy="1655115"/>
          </a:xfrm>
        </p:spPr>
        <p:txBody>
          <a:bodyPr anchor="ctr"/>
          <a:lstStyle>
            <a:lvl1pPr algn="ctr">
              <a:defRPr/>
            </a:lvl1pPr>
          </a:lstStyle>
          <a:p>
            <a:endParaRPr lang="en-US"/>
          </a:p>
        </p:txBody>
      </p:sp>
      <p:sp>
        <p:nvSpPr>
          <p:cNvPr id="18" name="Picture Placeholder 15">
            <a:extLst>
              <a:ext uri="{FF2B5EF4-FFF2-40B4-BE49-F238E27FC236}">
                <a16:creationId xmlns:a16="http://schemas.microsoft.com/office/drawing/2014/main" id="{4BFDEC90-433E-42FB-9FBD-E439F568C3D2}"/>
              </a:ext>
            </a:extLst>
          </p:cNvPr>
          <p:cNvSpPr>
            <a:spLocks noGrp="1"/>
          </p:cNvSpPr>
          <p:nvPr>
            <p:ph type="pic" sz="quarter" idx="12"/>
          </p:nvPr>
        </p:nvSpPr>
        <p:spPr>
          <a:xfrm>
            <a:off x="9362496" y="1060425"/>
            <a:ext cx="1569749" cy="1655115"/>
          </a:xfrm>
        </p:spPr>
        <p:txBody>
          <a:bodyPr anchor="ctr"/>
          <a:lstStyle>
            <a:lvl1pPr algn="ctr">
              <a:defRPr/>
            </a:lvl1pPr>
          </a:lstStyle>
          <a:p>
            <a:endParaRPr lang="en-US"/>
          </a:p>
        </p:txBody>
      </p:sp>
      <p:sp>
        <p:nvSpPr>
          <p:cNvPr id="19" name="Picture Placeholder 15">
            <a:extLst>
              <a:ext uri="{FF2B5EF4-FFF2-40B4-BE49-F238E27FC236}">
                <a16:creationId xmlns:a16="http://schemas.microsoft.com/office/drawing/2014/main" id="{497B803B-B7EB-4C69-AB38-78601805B637}"/>
              </a:ext>
            </a:extLst>
          </p:cNvPr>
          <p:cNvSpPr>
            <a:spLocks noGrp="1"/>
          </p:cNvSpPr>
          <p:nvPr>
            <p:ph type="pic" sz="quarter" idx="13"/>
          </p:nvPr>
        </p:nvSpPr>
        <p:spPr>
          <a:xfrm>
            <a:off x="2829510" y="2842532"/>
            <a:ext cx="1569749" cy="1655115"/>
          </a:xfrm>
        </p:spPr>
        <p:txBody>
          <a:bodyPr anchor="ctr"/>
          <a:lstStyle>
            <a:lvl1pPr algn="ctr">
              <a:defRPr/>
            </a:lvl1pPr>
          </a:lstStyle>
          <a:p>
            <a:endParaRPr lang="en-US"/>
          </a:p>
        </p:txBody>
      </p:sp>
      <p:sp>
        <p:nvSpPr>
          <p:cNvPr id="20" name="Picture Placeholder 15">
            <a:extLst>
              <a:ext uri="{FF2B5EF4-FFF2-40B4-BE49-F238E27FC236}">
                <a16:creationId xmlns:a16="http://schemas.microsoft.com/office/drawing/2014/main" id="{56F33A2D-F963-4D1D-B15E-FCB4487EAFC0}"/>
              </a:ext>
            </a:extLst>
          </p:cNvPr>
          <p:cNvSpPr>
            <a:spLocks noGrp="1"/>
          </p:cNvSpPr>
          <p:nvPr>
            <p:ph type="pic" sz="quarter" idx="14"/>
          </p:nvPr>
        </p:nvSpPr>
        <p:spPr>
          <a:xfrm>
            <a:off x="6094413" y="2842532"/>
            <a:ext cx="1569749" cy="1655115"/>
          </a:xfrm>
        </p:spPr>
        <p:txBody>
          <a:bodyPr anchor="ctr"/>
          <a:lstStyle>
            <a:lvl1pPr algn="ctr">
              <a:defRPr/>
            </a:lvl1pPr>
          </a:lstStyle>
          <a:p>
            <a:endParaRPr lang="en-US"/>
          </a:p>
        </p:txBody>
      </p:sp>
      <p:sp>
        <p:nvSpPr>
          <p:cNvPr id="21" name="Picture Placeholder 15">
            <a:extLst>
              <a:ext uri="{FF2B5EF4-FFF2-40B4-BE49-F238E27FC236}">
                <a16:creationId xmlns:a16="http://schemas.microsoft.com/office/drawing/2014/main" id="{2EC59D76-B258-4E8E-844E-024A8E97AF3C}"/>
              </a:ext>
            </a:extLst>
          </p:cNvPr>
          <p:cNvSpPr>
            <a:spLocks noGrp="1"/>
          </p:cNvSpPr>
          <p:nvPr>
            <p:ph type="pic" sz="quarter" idx="15"/>
          </p:nvPr>
        </p:nvSpPr>
        <p:spPr>
          <a:xfrm>
            <a:off x="9362496" y="2842532"/>
            <a:ext cx="1569749" cy="1655115"/>
          </a:xfrm>
        </p:spPr>
        <p:txBody>
          <a:bodyPr anchor="ctr"/>
          <a:lstStyle>
            <a:lvl1pPr algn="ctr">
              <a:defRPr/>
            </a:lvl1pPr>
          </a:lstStyle>
          <a:p>
            <a:endParaRPr lang="en-US"/>
          </a:p>
        </p:txBody>
      </p:sp>
      <p:sp>
        <p:nvSpPr>
          <p:cNvPr id="22" name="Picture Placeholder 15">
            <a:extLst>
              <a:ext uri="{FF2B5EF4-FFF2-40B4-BE49-F238E27FC236}">
                <a16:creationId xmlns:a16="http://schemas.microsoft.com/office/drawing/2014/main" id="{22C02BAA-E301-4983-9AA7-5039CB6ED96B}"/>
              </a:ext>
            </a:extLst>
          </p:cNvPr>
          <p:cNvSpPr>
            <a:spLocks noGrp="1"/>
          </p:cNvSpPr>
          <p:nvPr>
            <p:ph type="pic" sz="quarter" idx="16"/>
          </p:nvPr>
        </p:nvSpPr>
        <p:spPr>
          <a:xfrm>
            <a:off x="2829510" y="4624638"/>
            <a:ext cx="1569749" cy="1655115"/>
          </a:xfrm>
        </p:spPr>
        <p:txBody>
          <a:bodyPr anchor="ctr"/>
          <a:lstStyle>
            <a:lvl1pPr algn="ctr">
              <a:defRPr/>
            </a:lvl1pPr>
          </a:lstStyle>
          <a:p>
            <a:endParaRPr lang="en-US"/>
          </a:p>
        </p:txBody>
      </p:sp>
      <p:sp>
        <p:nvSpPr>
          <p:cNvPr id="23" name="Picture Placeholder 15">
            <a:extLst>
              <a:ext uri="{FF2B5EF4-FFF2-40B4-BE49-F238E27FC236}">
                <a16:creationId xmlns:a16="http://schemas.microsoft.com/office/drawing/2014/main" id="{11CE0CCB-4A74-4BE2-8F17-583873EDA6FA}"/>
              </a:ext>
            </a:extLst>
          </p:cNvPr>
          <p:cNvSpPr>
            <a:spLocks noGrp="1"/>
          </p:cNvSpPr>
          <p:nvPr>
            <p:ph type="pic" sz="quarter" idx="17"/>
          </p:nvPr>
        </p:nvSpPr>
        <p:spPr>
          <a:xfrm>
            <a:off x="6094413" y="4624638"/>
            <a:ext cx="1569749" cy="1655115"/>
          </a:xfrm>
        </p:spPr>
        <p:txBody>
          <a:bodyPr anchor="ctr"/>
          <a:lstStyle>
            <a:lvl1pPr algn="ctr">
              <a:defRPr/>
            </a:lvl1pPr>
          </a:lstStyle>
          <a:p>
            <a:endParaRPr lang="en-US"/>
          </a:p>
        </p:txBody>
      </p:sp>
      <p:sp>
        <p:nvSpPr>
          <p:cNvPr id="24" name="Picture Placeholder 15">
            <a:extLst>
              <a:ext uri="{FF2B5EF4-FFF2-40B4-BE49-F238E27FC236}">
                <a16:creationId xmlns:a16="http://schemas.microsoft.com/office/drawing/2014/main" id="{01F4276E-73B1-4BD2-B78F-FEF8815C86B6}"/>
              </a:ext>
            </a:extLst>
          </p:cNvPr>
          <p:cNvSpPr>
            <a:spLocks noGrp="1"/>
          </p:cNvSpPr>
          <p:nvPr>
            <p:ph type="pic" sz="quarter" idx="18"/>
          </p:nvPr>
        </p:nvSpPr>
        <p:spPr>
          <a:xfrm>
            <a:off x="9362496" y="4624638"/>
            <a:ext cx="1569749" cy="1655115"/>
          </a:xfrm>
        </p:spPr>
        <p:txBody>
          <a:bodyPr anchor="ctr"/>
          <a:lstStyle>
            <a:lvl1pPr algn="ctr">
              <a:defRPr/>
            </a:lvl1pPr>
          </a:lstStyle>
          <a:p>
            <a:endParaRPr lang="en-US"/>
          </a:p>
        </p:txBody>
      </p:sp>
      <p:sp>
        <p:nvSpPr>
          <p:cNvPr id="26" name="Text Placeholder 25">
            <a:extLst>
              <a:ext uri="{FF2B5EF4-FFF2-40B4-BE49-F238E27FC236}">
                <a16:creationId xmlns:a16="http://schemas.microsoft.com/office/drawing/2014/main" id="{52993428-FB7B-4C50-A011-1E17BACDD9C5}"/>
              </a:ext>
            </a:extLst>
          </p:cNvPr>
          <p:cNvSpPr>
            <a:spLocks noGrp="1"/>
          </p:cNvSpPr>
          <p:nvPr>
            <p:ph type="body" sz="quarter" idx="19" hasCustomPrompt="1"/>
          </p:nvPr>
        </p:nvSpPr>
        <p:spPr>
          <a:xfrm>
            <a:off x="1259755"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28" name="Text Placeholder 25">
            <a:extLst>
              <a:ext uri="{FF2B5EF4-FFF2-40B4-BE49-F238E27FC236}">
                <a16:creationId xmlns:a16="http://schemas.microsoft.com/office/drawing/2014/main" id="{842DDD70-A270-4F1B-BA71-C9789D63C5B8}"/>
              </a:ext>
            </a:extLst>
          </p:cNvPr>
          <p:cNvSpPr>
            <a:spLocks noGrp="1"/>
          </p:cNvSpPr>
          <p:nvPr>
            <p:ph type="body" sz="quarter" idx="20" hasCustomPrompt="1"/>
          </p:nvPr>
        </p:nvSpPr>
        <p:spPr>
          <a:xfrm>
            <a:off x="1259755"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29" name="Text Placeholder 25">
            <a:extLst>
              <a:ext uri="{FF2B5EF4-FFF2-40B4-BE49-F238E27FC236}">
                <a16:creationId xmlns:a16="http://schemas.microsoft.com/office/drawing/2014/main" id="{84D96626-DEA1-4EBC-94F8-68561AB66C30}"/>
              </a:ext>
            </a:extLst>
          </p:cNvPr>
          <p:cNvSpPr>
            <a:spLocks noGrp="1"/>
          </p:cNvSpPr>
          <p:nvPr>
            <p:ph type="body" sz="quarter" idx="21" hasCustomPrompt="1"/>
          </p:nvPr>
        </p:nvSpPr>
        <p:spPr>
          <a:xfrm>
            <a:off x="1259755"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30" name="Text Placeholder 25">
            <a:extLst>
              <a:ext uri="{FF2B5EF4-FFF2-40B4-BE49-F238E27FC236}">
                <a16:creationId xmlns:a16="http://schemas.microsoft.com/office/drawing/2014/main" id="{D9E64A94-C3F7-4116-902C-7807D2756F69}"/>
              </a:ext>
            </a:extLst>
          </p:cNvPr>
          <p:cNvSpPr>
            <a:spLocks noGrp="1"/>
          </p:cNvSpPr>
          <p:nvPr>
            <p:ph type="body" sz="quarter" idx="22" hasCustomPrompt="1"/>
          </p:nvPr>
        </p:nvSpPr>
        <p:spPr>
          <a:xfrm>
            <a:off x="4524658"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31" name="Text Placeholder 25">
            <a:extLst>
              <a:ext uri="{FF2B5EF4-FFF2-40B4-BE49-F238E27FC236}">
                <a16:creationId xmlns:a16="http://schemas.microsoft.com/office/drawing/2014/main" id="{FF8C4C8F-50FF-4667-BBD9-F1777F50AF30}"/>
              </a:ext>
            </a:extLst>
          </p:cNvPr>
          <p:cNvSpPr>
            <a:spLocks noGrp="1"/>
          </p:cNvSpPr>
          <p:nvPr>
            <p:ph type="body" sz="quarter" idx="23" hasCustomPrompt="1"/>
          </p:nvPr>
        </p:nvSpPr>
        <p:spPr>
          <a:xfrm>
            <a:off x="4524658"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32" name="Text Placeholder 25">
            <a:extLst>
              <a:ext uri="{FF2B5EF4-FFF2-40B4-BE49-F238E27FC236}">
                <a16:creationId xmlns:a16="http://schemas.microsoft.com/office/drawing/2014/main" id="{10E70670-1F80-4C5C-90FA-648462A0FDA9}"/>
              </a:ext>
            </a:extLst>
          </p:cNvPr>
          <p:cNvSpPr>
            <a:spLocks noGrp="1"/>
          </p:cNvSpPr>
          <p:nvPr>
            <p:ph type="body" sz="quarter" idx="24" hasCustomPrompt="1"/>
          </p:nvPr>
        </p:nvSpPr>
        <p:spPr>
          <a:xfrm>
            <a:off x="4524658"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33" name="Text Placeholder 25">
            <a:extLst>
              <a:ext uri="{FF2B5EF4-FFF2-40B4-BE49-F238E27FC236}">
                <a16:creationId xmlns:a16="http://schemas.microsoft.com/office/drawing/2014/main" id="{1ADC9F7F-562B-4CDC-A1CA-8AAFB0E3C7BD}"/>
              </a:ext>
            </a:extLst>
          </p:cNvPr>
          <p:cNvSpPr>
            <a:spLocks noGrp="1"/>
          </p:cNvSpPr>
          <p:nvPr>
            <p:ph type="body" sz="quarter" idx="25" hasCustomPrompt="1"/>
          </p:nvPr>
        </p:nvSpPr>
        <p:spPr>
          <a:xfrm>
            <a:off x="7789567"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34" name="Text Placeholder 25">
            <a:extLst>
              <a:ext uri="{FF2B5EF4-FFF2-40B4-BE49-F238E27FC236}">
                <a16:creationId xmlns:a16="http://schemas.microsoft.com/office/drawing/2014/main" id="{8C66ABDC-A8F3-4679-8099-F36BEAADB7B7}"/>
              </a:ext>
            </a:extLst>
          </p:cNvPr>
          <p:cNvSpPr>
            <a:spLocks noGrp="1"/>
          </p:cNvSpPr>
          <p:nvPr>
            <p:ph type="body" sz="quarter" idx="26" hasCustomPrompt="1"/>
          </p:nvPr>
        </p:nvSpPr>
        <p:spPr>
          <a:xfrm>
            <a:off x="7789567"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
        <p:nvSpPr>
          <p:cNvPr id="35" name="Text Placeholder 25">
            <a:extLst>
              <a:ext uri="{FF2B5EF4-FFF2-40B4-BE49-F238E27FC236}">
                <a16:creationId xmlns:a16="http://schemas.microsoft.com/office/drawing/2014/main" id="{AA374572-58D4-437E-8F6F-553621719161}"/>
              </a:ext>
            </a:extLst>
          </p:cNvPr>
          <p:cNvSpPr>
            <a:spLocks noGrp="1"/>
          </p:cNvSpPr>
          <p:nvPr>
            <p:ph type="body" sz="quarter" idx="27" hasCustomPrompt="1"/>
          </p:nvPr>
        </p:nvSpPr>
        <p:spPr>
          <a:xfrm>
            <a:off x="7789567"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a:t>Name</a:t>
            </a:r>
          </a:p>
          <a:p>
            <a:pPr lvl="1"/>
            <a:r>
              <a:rPr lang="en-US"/>
              <a:t>Job Title</a:t>
            </a:r>
          </a:p>
        </p:txBody>
      </p:sp>
    </p:spTree>
    <p:extLst>
      <p:ext uri="{BB962C8B-B14F-4D97-AF65-F5344CB8AC3E}">
        <p14:creationId xmlns:p14="http://schemas.microsoft.com/office/powerpoint/2010/main" val="68884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Turquois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rgbClr val="FFFFFF"/>
                </a:solidFill>
                <a:latin typeface="Arial"/>
                <a:ea typeface="+mj-ea"/>
                <a:cs typeface="Arial"/>
              </a:defRPr>
            </a:lvl1pPr>
          </a:lstStyle>
          <a:p>
            <a:r>
              <a:rPr lang="en-US"/>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28551779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44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rgbClr val="FFFFFF"/>
                </a:solidFill>
                <a:latin typeface="Arial"/>
                <a:ea typeface="+mj-ea"/>
                <a:cs typeface="Arial"/>
              </a:defRPr>
            </a:lvl1pPr>
          </a:lstStyle>
          <a:p>
            <a:r>
              <a:rPr lang="en-US"/>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79132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chemeClr val="tx1"/>
                </a:solidFill>
                <a:latin typeface="Arial"/>
                <a:ea typeface="+mj-ea"/>
                <a:cs typeface="Arial"/>
              </a:defRPr>
            </a:lvl1pPr>
          </a:lstStyle>
          <a:p>
            <a:r>
              <a:rPr lang="en-US"/>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420880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chemeClr val="tx1"/>
                </a:solidFill>
                <a:latin typeface="Arial"/>
                <a:ea typeface="+mj-ea"/>
                <a:cs typeface="Arial"/>
              </a:defRPr>
            </a:lvl1pPr>
          </a:lstStyle>
          <a:p>
            <a:r>
              <a:rPr lang="en-US"/>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339830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ection Divider Turquois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userDrawn="1"/>
        </p:nvSpPr>
        <p:spPr>
          <a:xfrm>
            <a:off x="5780158" y="0"/>
            <a:ext cx="6411408" cy="6857519"/>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rgbClr val="21DBAD"/>
          </a:solidFill>
        </p:spPr>
        <p:txBody>
          <a:bodyPr wrap="square" lIns="0" tIns="0" rIns="0" bIns="0" rtlCol="0">
            <a:noAutofit/>
          </a:bodyPr>
          <a:lstStyle/>
          <a:p>
            <a:endParaRPr sz="662"/>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0"/>
            <a:ext cx="6096000" cy="6857519"/>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userDrawn="1">
            <p:ph type="ctrTitle" hasCustomPrompt="1"/>
          </p:nvPr>
        </p:nvSpPr>
        <p:spPr>
          <a:xfrm>
            <a:off x="6412048" y="2577466"/>
            <a:ext cx="5418001" cy="1703710"/>
          </a:xfrm>
          <a:prstGeom prst="rect">
            <a:avLst/>
          </a:prstGeom>
        </p:spPr>
        <p:txBody>
          <a:bodyPr anchor="ctr" anchorCtr="0">
            <a:noAutofit/>
          </a:bodyPr>
          <a:lstStyle>
            <a:lvl1pPr marL="0" algn="ctr" defTabSz="914400" rtl="0" eaLnBrk="1" latinLnBrk="0" hangingPunct="1">
              <a:spcBef>
                <a:spcPts val="73"/>
              </a:spcBef>
              <a:tabLst>
                <a:tab pos="3459030" algn="l"/>
              </a:tabLst>
              <a:defRPr lang="en-US" sz="3600" b="0" i="0" kern="0" cap="all" spc="500" baseline="0" dirty="0">
                <a:solidFill>
                  <a:srgbClr val="FFFFFF"/>
                </a:solidFill>
                <a:latin typeface="Arial"/>
                <a:ea typeface="+mj-ea"/>
                <a:cs typeface="Arial"/>
              </a:defRPr>
            </a:lvl1pPr>
          </a:lstStyle>
          <a:p>
            <a:r>
              <a:rPr lang="en-US"/>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23736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www.slido.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hyperlink" Target="http://www.slido.com/" TargetMode="Externa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7.sv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24">
            <a:extLst>
              <a:ext uri="{FF2B5EF4-FFF2-40B4-BE49-F238E27FC236}">
                <a16:creationId xmlns:a16="http://schemas.microsoft.com/office/drawing/2014/main" id="{809A4345-4CCA-4F50-B81A-82131514BF31}"/>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662"/>
          </a:p>
        </p:txBody>
      </p:sp>
      <p:sp>
        <p:nvSpPr>
          <p:cNvPr id="8" name="object 25">
            <a:extLst>
              <a:ext uri="{FF2B5EF4-FFF2-40B4-BE49-F238E27FC236}">
                <a16:creationId xmlns:a16="http://schemas.microsoft.com/office/drawing/2014/main" id="{4916F970-7AEE-4582-A1BC-A483CFE01F68}"/>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662"/>
          </a:p>
        </p:txBody>
      </p:sp>
      <p:sp>
        <p:nvSpPr>
          <p:cNvPr id="10" name="Title Placeholder 9">
            <a:extLst>
              <a:ext uri="{FF2B5EF4-FFF2-40B4-BE49-F238E27FC236}">
                <a16:creationId xmlns:a16="http://schemas.microsoft.com/office/drawing/2014/main" id="{1DBCE718-2281-4E4C-B6A5-A9E41EDAB2C1}"/>
              </a:ext>
            </a:extLst>
          </p:cNvPr>
          <p:cNvSpPr>
            <a:spLocks noGrp="1"/>
          </p:cNvSpPr>
          <p:nvPr>
            <p:ph type="title"/>
          </p:nvPr>
        </p:nvSpPr>
        <p:spPr>
          <a:xfrm>
            <a:off x="317535" y="274320"/>
            <a:ext cx="11556557" cy="447822"/>
          </a:xfrm>
          <a:prstGeom prst="rect">
            <a:avLst/>
          </a:prstGeom>
        </p:spPr>
        <p:txBody>
          <a:bodyPr vert="horz" lIns="0" tIns="0" rIns="0" bIns="0" rtlCol="0" anchor="t">
            <a:noAutofit/>
          </a:bodyPr>
          <a:lstStyle/>
          <a:p>
            <a:r>
              <a:rPr lang="en-US"/>
              <a:t>Click to edit Master title style</a:t>
            </a:r>
          </a:p>
        </p:txBody>
      </p:sp>
      <p:sp>
        <p:nvSpPr>
          <p:cNvPr id="11" name="Text Placeholder 10">
            <a:extLst>
              <a:ext uri="{FF2B5EF4-FFF2-40B4-BE49-F238E27FC236}">
                <a16:creationId xmlns:a16="http://schemas.microsoft.com/office/drawing/2014/main" id="{139B5355-CA41-4B9C-A1E6-25CDEB366FBD}"/>
              </a:ext>
            </a:extLst>
          </p:cNvPr>
          <p:cNvSpPr>
            <a:spLocks noGrp="1"/>
          </p:cNvSpPr>
          <p:nvPr>
            <p:ph type="body" idx="1"/>
          </p:nvPr>
        </p:nvSpPr>
        <p:spPr>
          <a:xfrm>
            <a:off x="317535" y="1094913"/>
            <a:ext cx="11556557" cy="50820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12">
            <a:extLst>
              <a:ext uri="{FF2B5EF4-FFF2-40B4-BE49-F238E27FC236}">
                <a16:creationId xmlns:a16="http://schemas.microsoft.com/office/drawing/2014/main" id="{2E43DB0C-49F9-4F7B-BE32-95A200228BD1}"/>
              </a:ext>
            </a:extLst>
          </p:cNvPr>
          <p:cNvPicPr>
            <a:picLocks noChangeAspect="1"/>
          </p:cNvPicPr>
          <p:nvPr userDrawn="1"/>
        </p:nvPicPr>
        <p:blipFill>
          <a:blip r:embed="rId27">
            <a:extLst>
              <a:ext uri="{96DAC541-7B7A-43D3-8B79-37D633B846F1}">
                <asvg:svgBlip xmlns:asvg="http://schemas.microsoft.com/office/drawing/2016/SVG/main" xmlns="" r:embed="rId28"/>
              </a:ext>
            </a:extLst>
          </a:blip>
          <a:stretch>
            <a:fillRect/>
          </a:stretch>
        </p:blipFill>
        <p:spPr>
          <a:xfrm>
            <a:off x="11004206" y="6478564"/>
            <a:ext cx="871200" cy="118415"/>
          </a:xfrm>
          <a:prstGeom prst="rect">
            <a:avLst/>
          </a:prstGeom>
        </p:spPr>
      </p:pic>
      <p:sp>
        <p:nvSpPr>
          <p:cNvPr id="3" name="TextBox 2"/>
          <p:cNvSpPr txBox="1"/>
          <p:nvPr userDrawn="1"/>
        </p:nvSpPr>
        <p:spPr>
          <a:xfrm>
            <a:off x="205740" y="6383882"/>
            <a:ext cx="5127172" cy="307777"/>
          </a:xfrm>
          <a:prstGeom prst="rect">
            <a:avLst/>
          </a:prstGeom>
          <a:noFill/>
        </p:spPr>
        <p:txBody>
          <a:bodyPr wrap="square" rtlCol="0">
            <a:spAutoFit/>
          </a:bodyPr>
          <a:lstStyle/>
          <a:p>
            <a:r>
              <a:rPr lang="en-US" sz="1400"/>
              <a:t>Ask</a:t>
            </a:r>
            <a:r>
              <a:rPr lang="en-US" sz="1400" baseline="0"/>
              <a:t> a question via </a:t>
            </a:r>
            <a:r>
              <a:rPr lang="en-US" sz="1400" baseline="0">
                <a:hlinkClick r:id="rId29"/>
              </a:rPr>
              <a:t>www.Slido.com</a:t>
            </a:r>
            <a:r>
              <a:rPr lang="en-US" sz="1400" baseline="0"/>
              <a:t> with code </a:t>
            </a:r>
            <a:r>
              <a:rPr lang="en-US" sz="1400" b="1" baseline="0"/>
              <a:t>#CMAG2024</a:t>
            </a:r>
            <a:endParaRPr lang="en-GB" sz="1400" b="1"/>
          </a:p>
        </p:txBody>
      </p:sp>
    </p:spTree>
    <p:extLst>
      <p:ext uri="{BB962C8B-B14F-4D97-AF65-F5344CB8AC3E}">
        <p14:creationId xmlns:p14="http://schemas.microsoft.com/office/powerpoint/2010/main" val="169523872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Lst>
  <p:hf hdr="0"/>
  <p:txStyles>
    <p:titleStyle>
      <a:lvl1pPr marL="0" eaLnBrk="1" hangingPunct="1">
        <a:defRPr lang="en-GB" sz="1700" b="1" kern="0" dirty="0">
          <a:solidFill>
            <a:schemeClr val="tx1"/>
          </a:solidFill>
          <a:latin typeface="+mj-lt"/>
          <a:ea typeface="+mj-ea"/>
          <a:cs typeface="+mj-cs"/>
        </a:defRPr>
      </a:lvl1pPr>
    </p:titleStyle>
    <p:bodyStyle>
      <a:lvl1pPr marL="7701" algn="l" defTabSz="914400" rtl="0" eaLnBrk="1" latinLnBrk="0" hangingPunct="1">
        <a:spcBef>
          <a:spcPts val="73"/>
        </a:spcBef>
        <a:defRPr lang="en-US" sz="1400" b="0" kern="1200" spc="15" dirty="0" smtClean="0">
          <a:solidFill>
            <a:srgbClr val="00008B"/>
          </a:solidFill>
          <a:latin typeface="Arial"/>
          <a:ea typeface="+mn-ea"/>
          <a:cs typeface="Arial"/>
        </a:defRPr>
      </a:lvl1pPr>
      <a:lvl2pPr marL="0" indent="0" eaLnBrk="1" hangingPunct="1">
        <a:defRPr sz="1400" b="1">
          <a:latin typeface="+mn-lt"/>
          <a:ea typeface="+mn-ea"/>
          <a:cs typeface="+mn-cs"/>
        </a:defRPr>
      </a:lvl2pPr>
      <a:lvl3pPr marL="139700" indent="-139700" eaLnBrk="1" hangingPunct="1">
        <a:buFont typeface="Arial" panose="020B0604020202020204" pitchFamily="34" charset="0"/>
        <a:buChar char="•"/>
        <a:defRPr sz="1400">
          <a:latin typeface="+mn-lt"/>
          <a:ea typeface="+mn-ea"/>
          <a:cs typeface="+mn-cs"/>
        </a:defRPr>
      </a:lvl3pPr>
      <a:lvl4pPr marL="358775" indent="-206375" eaLnBrk="1" hangingPunct="1">
        <a:buFont typeface="Arial" panose="020B0604020202020204" pitchFamily="34" charset="0"/>
        <a:buChar char="•"/>
        <a:defRPr sz="1400">
          <a:latin typeface="+mn-lt"/>
          <a:ea typeface="+mn-ea"/>
          <a:cs typeface="+mn-cs"/>
        </a:defRPr>
      </a:lvl4pPr>
      <a:lvl5pPr marL="539750" indent="-180975" eaLnBrk="1" hangingPunct="1">
        <a:buFont typeface="Arial" panose="020B0604020202020204" pitchFamily="34" charset="0"/>
        <a:buChar char="•"/>
        <a:defRPr sz="140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701" userDrawn="1">
          <p15:clr>
            <a:srgbClr val="F26B43"/>
          </p15:clr>
        </p15:guide>
        <p15:guide id="2" orient="horz" pos="3903" userDrawn="1">
          <p15:clr>
            <a:srgbClr val="F26B43"/>
          </p15:clr>
        </p15:guide>
        <p15:guide id="3" pos="3839" userDrawn="1">
          <p15:clr>
            <a:srgbClr val="F26B43"/>
          </p15:clr>
        </p15:guide>
        <p15:guide id="4" pos="7479" userDrawn="1">
          <p15:clr>
            <a:srgbClr val="F26B43"/>
          </p15:clr>
        </p15:guide>
        <p15:guide id="5" pos="200"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24">
            <a:extLst>
              <a:ext uri="{FF2B5EF4-FFF2-40B4-BE49-F238E27FC236}">
                <a16:creationId xmlns:a16="http://schemas.microsoft.com/office/drawing/2014/main" id="{809A4345-4CCA-4F50-B81A-82131514BF31}"/>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662"/>
          </a:p>
        </p:txBody>
      </p:sp>
      <p:sp>
        <p:nvSpPr>
          <p:cNvPr id="8" name="object 25">
            <a:extLst>
              <a:ext uri="{FF2B5EF4-FFF2-40B4-BE49-F238E27FC236}">
                <a16:creationId xmlns:a16="http://schemas.microsoft.com/office/drawing/2014/main" id="{4916F970-7AEE-4582-A1BC-A483CFE01F68}"/>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662"/>
          </a:p>
        </p:txBody>
      </p:sp>
      <p:sp>
        <p:nvSpPr>
          <p:cNvPr id="10" name="Title Placeholder 9">
            <a:extLst>
              <a:ext uri="{FF2B5EF4-FFF2-40B4-BE49-F238E27FC236}">
                <a16:creationId xmlns:a16="http://schemas.microsoft.com/office/drawing/2014/main" id="{1DBCE718-2281-4E4C-B6A5-A9E41EDAB2C1}"/>
              </a:ext>
            </a:extLst>
          </p:cNvPr>
          <p:cNvSpPr>
            <a:spLocks noGrp="1"/>
          </p:cNvSpPr>
          <p:nvPr>
            <p:ph type="title"/>
          </p:nvPr>
        </p:nvSpPr>
        <p:spPr>
          <a:xfrm>
            <a:off x="317535" y="274320"/>
            <a:ext cx="11556557" cy="447822"/>
          </a:xfrm>
          <a:prstGeom prst="rect">
            <a:avLst/>
          </a:prstGeom>
        </p:spPr>
        <p:txBody>
          <a:bodyPr vert="horz" lIns="0" tIns="0" rIns="0" bIns="0" rtlCol="0" anchor="t">
            <a:noAutofit/>
          </a:bodyPr>
          <a:lstStyle/>
          <a:p>
            <a:r>
              <a:rPr lang="en-US"/>
              <a:t>Click to edit Master title style</a:t>
            </a:r>
          </a:p>
        </p:txBody>
      </p:sp>
      <p:sp>
        <p:nvSpPr>
          <p:cNvPr id="11" name="Text Placeholder 10">
            <a:extLst>
              <a:ext uri="{FF2B5EF4-FFF2-40B4-BE49-F238E27FC236}">
                <a16:creationId xmlns:a16="http://schemas.microsoft.com/office/drawing/2014/main" id="{139B5355-CA41-4B9C-A1E6-25CDEB366FBD}"/>
              </a:ext>
            </a:extLst>
          </p:cNvPr>
          <p:cNvSpPr>
            <a:spLocks noGrp="1"/>
          </p:cNvSpPr>
          <p:nvPr>
            <p:ph type="body" idx="1"/>
          </p:nvPr>
        </p:nvSpPr>
        <p:spPr>
          <a:xfrm>
            <a:off x="317535" y="1094913"/>
            <a:ext cx="11556557" cy="50820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12">
            <a:extLst>
              <a:ext uri="{FF2B5EF4-FFF2-40B4-BE49-F238E27FC236}">
                <a16:creationId xmlns:a16="http://schemas.microsoft.com/office/drawing/2014/main" id="{2E43DB0C-49F9-4F7B-BE32-95A200228BD1}"/>
              </a:ext>
            </a:extLst>
          </p:cNvPr>
          <p:cNvPicPr>
            <a:picLocks noChangeAspect="1"/>
          </p:cNvPicPr>
          <p:nvPr userDrawn="1"/>
        </p:nvPicPr>
        <p:blipFill>
          <a:blip r:embed="rId27">
            <a:extLst>
              <a:ext uri="{96DAC541-7B7A-43D3-8B79-37D633B846F1}">
                <asvg:svgBlip xmlns:asvg="http://schemas.microsoft.com/office/drawing/2016/SVG/main" xmlns="" r:embed="rId28"/>
              </a:ext>
            </a:extLst>
          </a:blip>
          <a:stretch>
            <a:fillRect/>
          </a:stretch>
        </p:blipFill>
        <p:spPr>
          <a:xfrm>
            <a:off x="11004206" y="6478564"/>
            <a:ext cx="871200" cy="118415"/>
          </a:xfrm>
          <a:prstGeom prst="rect">
            <a:avLst/>
          </a:prstGeom>
        </p:spPr>
      </p:pic>
      <p:sp>
        <p:nvSpPr>
          <p:cNvPr id="3" name="TextBox 2"/>
          <p:cNvSpPr txBox="1"/>
          <p:nvPr userDrawn="1"/>
        </p:nvSpPr>
        <p:spPr>
          <a:xfrm>
            <a:off x="205740" y="6383882"/>
            <a:ext cx="5127172" cy="307777"/>
          </a:xfrm>
          <a:prstGeom prst="rect">
            <a:avLst/>
          </a:prstGeom>
          <a:noFill/>
        </p:spPr>
        <p:txBody>
          <a:bodyPr wrap="square" rtlCol="0">
            <a:spAutoFit/>
          </a:bodyPr>
          <a:lstStyle/>
          <a:p>
            <a:r>
              <a:rPr lang="en-US" sz="1400"/>
              <a:t>Ask</a:t>
            </a:r>
            <a:r>
              <a:rPr lang="en-US" sz="1400" baseline="0"/>
              <a:t> a question via </a:t>
            </a:r>
            <a:r>
              <a:rPr lang="en-US" sz="1400" baseline="0">
                <a:hlinkClick r:id="rId29"/>
              </a:rPr>
              <a:t>www.Slido.com</a:t>
            </a:r>
            <a:r>
              <a:rPr lang="en-US" sz="1400" baseline="0"/>
              <a:t> with code </a:t>
            </a:r>
            <a:r>
              <a:rPr lang="en-US" sz="1400" b="1" baseline="0"/>
              <a:t>#CMAG2024</a:t>
            </a:r>
            <a:endParaRPr lang="en-GB" sz="1400" b="1"/>
          </a:p>
        </p:txBody>
      </p:sp>
    </p:spTree>
    <p:extLst>
      <p:ext uri="{BB962C8B-B14F-4D97-AF65-F5344CB8AC3E}">
        <p14:creationId xmlns:p14="http://schemas.microsoft.com/office/powerpoint/2010/main" val="754529366"/>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 id="2147483945" r:id="rId20"/>
    <p:sldLayoutId id="2147483946" r:id="rId21"/>
    <p:sldLayoutId id="2147483947" r:id="rId22"/>
    <p:sldLayoutId id="2147483948" r:id="rId23"/>
    <p:sldLayoutId id="2147483949" r:id="rId24"/>
    <p:sldLayoutId id="2147483950" r:id="rId25"/>
  </p:sldLayoutIdLst>
  <p:hf hdr="0"/>
  <p:txStyles>
    <p:titleStyle>
      <a:lvl1pPr marL="0" eaLnBrk="1" hangingPunct="1">
        <a:defRPr lang="en-GB" sz="1700" b="1" kern="0" dirty="0">
          <a:solidFill>
            <a:schemeClr val="tx1"/>
          </a:solidFill>
          <a:latin typeface="+mj-lt"/>
          <a:ea typeface="+mj-ea"/>
          <a:cs typeface="+mj-cs"/>
        </a:defRPr>
      </a:lvl1pPr>
    </p:titleStyle>
    <p:bodyStyle>
      <a:lvl1pPr marL="7701" algn="l" defTabSz="914400" rtl="0" eaLnBrk="1" latinLnBrk="0" hangingPunct="1">
        <a:spcBef>
          <a:spcPts val="73"/>
        </a:spcBef>
        <a:defRPr lang="en-US" sz="1400" b="0" kern="1200" spc="15" dirty="0" smtClean="0">
          <a:solidFill>
            <a:srgbClr val="00008B"/>
          </a:solidFill>
          <a:latin typeface="Arial"/>
          <a:ea typeface="+mn-ea"/>
          <a:cs typeface="Arial"/>
        </a:defRPr>
      </a:lvl1pPr>
      <a:lvl2pPr marL="0" indent="0" eaLnBrk="1" hangingPunct="1">
        <a:defRPr sz="1400" b="1">
          <a:latin typeface="+mn-lt"/>
          <a:ea typeface="+mn-ea"/>
          <a:cs typeface="+mn-cs"/>
        </a:defRPr>
      </a:lvl2pPr>
      <a:lvl3pPr marL="139700" indent="-139700" eaLnBrk="1" hangingPunct="1">
        <a:buFont typeface="Arial" panose="020B0604020202020204" pitchFamily="34" charset="0"/>
        <a:buChar char="•"/>
        <a:defRPr sz="1400">
          <a:latin typeface="+mn-lt"/>
          <a:ea typeface="+mn-ea"/>
          <a:cs typeface="+mn-cs"/>
        </a:defRPr>
      </a:lvl3pPr>
      <a:lvl4pPr marL="358775" indent="-206375" eaLnBrk="1" hangingPunct="1">
        <a:buFont typeface="Arial" panose="020B0604020202020204" pitchFamily="34" charset="0"/>
        <a:buChar char="•"/>
        <a:defRPr sz="1400">
          <a:latin typeface="+mn-lt"/>
          <a:ea typeface="+mn-ea"/>
          <a:cs typeface="+mn-cs"/>
        </a:defRPr>
      </a:lvl4pPr>
      <a:lvl5pPr marL="539750" indent="-180975" eaLnBrk="1" hangingPunct="1">
        <a:buFont typeface="Arial" panose="020B0604020202020204" pitchFamily="34" charset="0"/>
        <a:buChar char="•"/>
        <a:defRPr sz="140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701" userDrawn="1">
          <p15:clr>
            <a:srgbClr val="F26B43"/>
          </p15:clr>
        </p15:guide>
        <p15:guide id="2" orient="horz" pos="3903" userDrawn="1">
          <p15:clr>
            <a:srgbClr val="F26B43"/>
          </p15:clr>
        </p15:guide>
        <p15:guide id="3" pos="3839" userDrawn="1">
          <p15:clr>
            <a:srgbClr val="F26B43"/>
          </p15:clr>
        </p15:guide>
        <p15:guide id="4" pos="7479" userDrawn="1">
          <p15:clr>
            <a:srgbClr val="F26B43"/>
          </p15:clr>
        </p15:guide>
        <p15:guide id="5" pos="20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280.svg"/><Relationship Id="rId3" Type="http://schemas.openxmlformats.org/officeDocument/2006/relationships/diagramLayout" Target="../diagrams/layout8.xml"/><Relationship Id="rId7" Type="http://schemas.openxmlformats.org/officeDocument/2006/relationships/image" Target="../media/image13.png"/><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30.svg"/><Relationship Id="rId4" Type="http://schemas.openxmlformats.org/officeDocument/2006/relationships/diagramQuickStyle" Target="../diagrams/quickStyle8.xml"/><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3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3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3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hyperlink" Target="https://cmag.elexon.co.uk/about-cmag/our-work/"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4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8.jpeg"/><Relationship Id="rId7" Type="http://schemas.openxmlformats.org/officeDocument/2006/relationships/diagramColors" Target="../diagrams/colors15.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5.xml"/><Relationship Id="rId5" Type="http://schemas.openxmlformats.org/officeDocument/2006/relationships/tags" Target="../tags/tag11.xml"/><Relationship Id="rId4" Type="http://schemas.openxmlformats.org/officeDocument/2006/relationships/tags" Target="../tags/tag10.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5.xml"/><Relationship Id="rId5" Type="http://schemas.openxmlformats.org/officeDocument/2006/relationships/tags" Target="../tags/tag6.xml"/><Relationship Id="rId4"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0AD52C-C799-47D3-B9AF-F32C692CB65C}"/>
              </a:ext>
            </a:extLst>
          </p:cNvPr>
          <p:cNvSpPr>
            <a:spLocks noGrp="1"/>
          </p:cNvSpPr>
          <p:nvPr>
            <p:ph type="ctrTitle"/>
          </p:nvPr>
        </p:nvSpPr>
        <p:spPr/>
        <p:txBody>
          <a:bodyPr/>
          <a:lstStyle/>
          <a:p>
            <a:pPr marL="7620"/>
            <a:r>
              <a:rPr lang="en-GB"/>
              <a:t>Capacity Market Advisory Group (CMAG) Webinar – April 2024</a:t>
            </a:r>
            <a:endParaRPr lang="en-US"/>
          </a:p>
        </p:txBody>
      </p:sp>
      <p:sp>
        <p:nvSpPr>
          <p:cNvPr id="6" name="Text Placeholder 5">
            <a:extLst>
              <a:ext uri="{FF2B5EF4-FFF2-40B4-BE49-F238E27FC236}">
                <a16:creationId xmlns:a16="http://schemas.microsoft.com/office/drawing/2014/main" id="{80874A7B-C231-4366-AFAD-F068DF5ED1B5}"/>
              </a:ext>
            </a:extLst>
          </p:cNvPr>
          <p:cNvSpPr>
            <a:spLocks noGrp="1"/>
          </p:cNvSpPr>
          <p:nvPr>
            <p:ph type="body" sz="quarter" idx="11"/>
          </p:nvPr>
        </p:nvSpPr>
        <p:spPr/>
        <p:txBody>
          <a:bodyPr vert="horz" lIns="0" tIns="0" rIns="0" bIns="0" rtlCol="0" anchor="t">
            <a:normAutofit/>
          </a:bodyPr>
          <a:lstStyle/>
          <a:p>
            <a:pPr marL="7620"/>
            <a:r>
              <a:rPr lang="en-GB"/>
              <a:t>24 April 2024</a:t>
            </a:r>
            <a:endParaRPr lang="en-US"/>
          </a:p>
        </p:txBody>
      </p:sp>
    </p:spTree>
    <p:extLst>
      <p:ext uri="{BB962C8B-B14F-4D97-AF65-F5344CB8AC3E}">
        <p14:creationId xmlns:p14="http://schemas.microsoft.com/office/powerpoint/2010/main" val="3288146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7D06-C913-54CB-E5B4-469E074C8E7F}"/>
              </a:ext>
            </a:extLst>
          </p:cNvPr>
          <p:cNvSpPr>
            <a:spLocks noGrp="1"/>
          </p:cNvSpPr>
          <p:nvPr>
            <p:ph type="title"/>
          </p:nvPr>
        </p:nvSpPr>
        <p:spPr/>
        <p:txBody>
          <a:bodyPr/>
          <a:lstStyle/>
          <a:p>
            <a:r>
              <a:rPr lang="en-US">
                <a:cs typeface="Arial"/>
              </a:rPr>
              <a:t>What is the CM Rules Change Process?</a:t>
            </a:r>
            <a:endParaRPr lang="en-US"/>
          </a:p>
        </p:txBody>
      </p:sp>
      <p:pic>
        <p:nvPicPr>
          <p:cNvPr id="5" name="Picture 4" descr="A person with short brown hair and a pearl necklace&#10;&#10;Description automatically generated">
            <a:extLst>
              <a:ext uri="{FF2B5EF4-FFF2-40B4-BE49-F238E27FC236}">
                <a16:creationId xmlns:a16="http://schemas.microsoft.com/office/drawing/2014/main" id="{A8905247-1426-FE3E-1AC2-D6C1A1B47502}"/>
              </a:ext>
            </a:extLst>
          </p:cNvPr>
          <p:cNvPicPr>
            <a:picLocks noChangeAspect="1"/>
          </p:cNvPicPr>
          <p:nvPr/>
        </p:nvPicPr>
        <p:blipFill>
          <a:blip r:embed="rId2"/>
          <a:stretch>
            <a:fillRect/>
          </a:stretch>
        </p:blipFill>
        <p:spPr>
          <a:xfrm>
            <a:off x="2468074" y="3148379"/>
            <a:ext cx="3035545" cy="2891204"/>
          </a:xfrm>
          <a:prstGeom prst="rect">
            <a:avLst/>
          </a:prstGeom>
        </p:spPr>
      </p:pic>
      <p:sp>
        <p:nvSpPr>
          <p:cNvPr id="6" name="Speech Bubble: Rectangle with Corners Rounded 5">
            <a:extLst>
              <a:ext uri="{FF2B5EF4-FFF2-40B4-BE49-F238E27FC236}">
                <a16:creationId xmlns:a16="http://schemas.microsoft.com/office/drawing/2014/main" id="{9AAA9C63-C429-D384-CCEE-5AC6838D3234}"/>
              </a:ext>
            </a:extLst>
          </p:cNvPr>
          <p:cNvSpPr/>
          <p:nvPr/>
        </p:nvSpPr>
        <p:spPr>
          <a:xfrm>
            <a:off x="3118801" y="991456"/>
            <a:ext cx="6477000" cy="243986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CM Rules Change Process is used to progress changes to the CM Rules in response to any concerns, problems or defects that Parties may identify in the current processes.</a:t>
            </a:r>
          </a:p>
          <a:p>
            <a:pPr algn="ctr"/>
            <a:endParaRPr lang="en-US">
              <a:cs typeface="Arial"/>
            </a:endParaRPr>
          </a:p>
          <a:p>
            <a:pPr algn="ctr"/>
            <a:endParaRPr lang="en-US">
              <a:cs typeface="Arial"/>
            </a:endParaRPr>
          </a:p>
          <a:p>
            <a:pPr algn="ctr"/>
            <a:r>
              <a:rPr lang="en-US" i="1">
                <a:cs typeface="Arial"/>
              </a:rPr>
              <a:t>So market participants systems and processes may be impacted</a:t>
            </a:r>
            <a:endParaRPr lang="en-US">
              <a:cs typeface="Arial"/>
            </a:endParaRPr>
          </a:p>
        </p:txBody>
      </p:sp>
    </p:spTree>
    <p:extLst>
      <p:ext uri="{BB962C8B-B14F-4D97-AF65-F5344CB8AC3E}">
        <p14:creationId xmlns:p14="http://schemas.microsoft.com/office/powerpoint/2010/main" val="1316030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4DD1-AD3E-8097-1E24-F14656A8300D}"/>
              </a:ext>
            </a:extLst>
          </p:cNvPr>
          <p:cNvSpPr>
            <a:spLocks noGrp="1"/>
          </p:cNvSpPr>
          <p:nvPr>
            <p:ph type="title"/>
          </p:nvPr>
        </p:nvSpPr>
        <p:spPr/>
        <p:txBody>
          <a:bodyPr/>
          <a:lstStyle/>
          <a:p>
            <a:r>
              <a:rPr lang="en-US">
                <a:cs typeface="Arial"/>
              </a:rPr>
              <a:t>Who can raise Changes to the CM Rules?</a:t>
            </a:r>
            <a:endParaRPr lang="en-US"/>
          </a:p>
        </p:txBody>
      </p:sp>
      <p:sp>
        <p:nvSpPr>
          <p:cNvPr id="3" name="Text Placeholder 2">
            <a:extLst>
              <a:ext uri="{FF2B5EF4-FFF2-40B4-BE49-F238E27FC236}">
                <a16:creationId xmlns:a16="http://schemas.microsoft.com/office/drawing/2014/main" id="{71E8A5A8-293A-DC86-BD6C-EC83CB43796B}"/>
              </a:ext>
            </a:extLst>
          </p:cNvPr>
          <p:cNvSpPr>
            <a:spLocks noGrp="1"/>
          </p:cNvSpPr>
          <p:nvPr>
            <p:ph type="body" sz="quarter" idx="10"/>
          </p:nvPr>
        </p:nvSpPr>
        <p:spPr/>
        <p:txBody>
          <a:bodyPr vert="horz" lIns="0" tIns="0" rIns="0" bIns="0" rtlCol="0" anchor="t">
            <a:normAutofit/>
          </a:bodyPr>
          <a:lstStyle/>
          <a:p>
            <a:pPr marL="7620"/>
            <a:r>
              <a:rPr lang="en-US"/>
              <a:t>Changes to CM rules can only be made via Ofgem and DESNZ - the ideal route into this should be through a discussion at CMAG.</a:t>
            </a:r>
          </a:p>
          <a:p>
            <a:pPr marL="7620"/>
            <a:r>
              <a:rPr lang="en-US"/>
              <a:t/>
            </a:r>
            <a:br>
              <a:rPr lang="en-US"/>
            </a:br>
            <a:r>
              <a:rPr lang="en-US"/>
              <a:t>Elexon (CMAG Secretariat) supports in management of changes to CM Rules on behalf of CM participants and other stakeholders</a:t>
            </a:r>
          </a:p>
          <a:p>
            <a:pPr marL="7620"/>
            <a:endParaRPr lang="en-US"/>
          </a:p>
          <a:p>
            <a:pPr marL="7620"/>
            <a:endParaRPr lang="en-US"/>
          </a:p>
        </p:txBody>
      </p:sp>
      <p:sp>
        <p:nvSpPr>
          <p:cNvPr id="4" name="Oval 3">
            <a:extLst>
              <a:ext uri="{FF2B5EF4-FFF2-40B4-BE49-F238E27FC236}">
                <a16:creationId xmlns:a16="http://schemas.microsoft.com/office/drawing/2014/main" id="{727FBBB9-5BB5-48A3-E46C-6909B6B8FCE0}"/>
              </a:ext>
            </a:extLst>
          </p:cNvPr>
          <p:cNvSpPr/>
          <p:nvPr/>
        </p:nvSpPr>
        <p:spPr>
          <a:xfrm>
            <a:off x="4626952" y="4004163"/>
            <a:ext cx="2945423" cy="1011115"/>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Who can propose Changes to CM Rules?</a:t>
            </a:r>
            <a:endParaRPr lang="en-US"/>
          </a:p>
        </p:txBody>
      </p:sp>
      <p:sp>
        <p:nvSpPr>
          <p:cNvPr id="5" name="Rectangle: Rounded Corners 4">
            <a:extLst>
              <a:ext uri="{FF2B5EF4-FFF2-40B4-BE49-F238E27FC236}">
                <a16:creationId xmlns:a16="http://schemas.microsoft.com/office/drawing/2014/main" id="{857C9423-0B52-D2CE-7DA8-AC6F945D8524}"/>
              </a:ext>
            </a:extLst>
          </p:cNvPr>
          <p:cNvSpPr/>
          <p:nvPr/>
        </p:nvSpPr>
        <p:spPr>
          <a:xfrm>
            <a:off x="8567005" y="2242037"/>
            <a:ext cx="2791557" cy="13261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Suppliers</a:t>
            </a:r>
            <a:endParaRPr lang="en-US"/>
          </a:p>
        </p:txBody>
      </p:sp>
      <p:sp>
        <p:nvSpPr>
          <p:cNvPr id="6" name="Rectangle: Rounded Corners 5">
            <a:extLst>
              <a:ext uri="{FF2B5EF4-FFF2-40B4-BE49-F238E27FC236}">
                <a16:creationId xmlns:a16="http://schemas.microsoft.com/office/drawing/2014/main" id="{C4DFE964-8713-B642-A22D-753B845980AD}"/>
              </a:ext>
            </a:extLst>
          </p:cNvPr>
          <p:cNvSpPr/>
          <p:nvPr/>
        </p:nvSpPr>
        <p:spPr>
          <a:xfrm>
            <a:off x="8567005" y="3846633"/>
            <a:ext cx="2791557" cy="13261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Trade Associations representing Suppliers and/or Capacity Providers</a:t>
            </a:r>
          </a:p>
        </p:txBody>
      </p:sp>
      <p:sp>
        <p:nvSpPr>
          <p:cNvPr id="7" name="Rectangle: Rounded Corners 6">
            <a:extLst>
              <a:ext uri="{FF2B5EF4-FFF2-40B4-BE49-F238E27FC236}">
                <a16:creationId xmlns:a16="http://schemas.microsoft.com/office/drawing/2014/main" id="{6269F908-DC5C-AB1C-4E7E-BE9744B074C3}"/>
              </a:ext>
            </a:extLst>
          </p:cNvPr>
          <p:cNvSpPr/>
          <p:nvPr/>
        </p:nvSpPr>
        <p:spPr>
          <a:xfrm>
            <a:off x="4705716" y="2242036"/>
            <a:ext cx="2791557" cy="13261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NGESO</a:t>
            </a:r>
          </a:p>
          <a:p>
            <a:pPr algn="ctr"/>
            <a:r>
              <a:rPr lang="en-US" i="1">
                <a:cs typeface="Arial"/>
              </a:rPr>
              <a:t>(acting as EMR Delivery Body – EMR DB)</a:t>
            </a:r>
          </a:p>
        </p:txBody>
      </p:sp>
      <p:sp>
        <p:nvSpPr>
          <p:cNvPr id="8" name="Rectangle: Rounded Corners 7">
            <a:extLst>
              <a:ext uri="{FF2B5EF4-FFF2-40B4-BE49-F238E27FC236}">
                <a16:creationId xmlns:a16="http://schemas.microsoft.com/office/drawing/2014/main" id="{23891B1F-6B73-0417-FFBD-2BC8BA7249F6}"/>
              </a:ext>
            </a:extLst>
          </p:cNvPr>
          <p:cNvSpPr/>
          <p:nvPr/>
        </p:nvSpPr>
        <p:spPr>
          <a:xfrm>
            <a:off x="609966" y="2242037"/>
            <a:ext cx="2791557" cy="13261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Secretary of State for DESNZ</a:t>
            </a:r>
            <a:endParaRPr lang="en-US"/>
          </a:p>
        </p:txBody>
      </p:sp>
      <p:sp>
        <p:nvSpPr>
          <p:cNvPr id="9" name="Rectangle: Rounded Corners 8">
            <a:extLst>
              <a:ext uri="{FF2B5EF4-FFF2-40B4-BE49-F238E27FC236}">
                <a16:creationId xmlns:a16="http://schemas.microsoft.com/office/drawing/2014/main" id="{C88EDD90-A178-D2DF-3AF1-425F66B35A12}"/>
              </a:ext>
            </a:extLst>
          </p:cNvPr>
          <p:cNvSpPr/>
          <p:nvPr/>
        </p:nvSpPr>
        <p:spPr>
          <a:xfrm>
            <a:off x="609966" y="3846632"/>
            <a:ext cx="2791557" cy="13261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Capacity Providers</a:t>
            </a:r>
            <a:endParaRPr lang="en-US"/>
          </a:p>
        </p:txBody>
      </p:sp>
      <p:sp>
        <p:nvSpPr>
          <p:cNvPr id="10" name="Rectangle: Rounded Corners 9">
            <a:extLst>
              <a:ext uri="{FF2B5EF4-FFF2-40B4-BE49-F238E27FC236}">
                <a16:creationId xmlns:a16="http://schemas.microsoft.com/office/drawing/2014/main" id="{6480ADFD-A0EF-E225-55C5-12673D8A1E57}"/>
              </a:ext>
            </a:extLst>
          </p:cNvPr>
          <p:cNvSpPr/>
          <p:nvPr/>
        </p:nvSpPr>
        <p:spPr>
          <a:xfrm>
            <a:off x="3405187" y="5425586"/>
            <a:ext cx="5165481" cy="9378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Any other class of persons, which in Ofgem's opinion, has sufficient interest in the CM</a:t>
            </a:r>
            <a:endParaRPr lang="en-US"/>
          </a:p>
        </p:txBody>
      </p:sp>
      <p:cxnSp>
        <p:nvCxnSpPr>
          <p:cNvPr id="11" name="Straight Arrow Connector 10">
            <a:extLst>
              <a:ext uri="{FF2B5EF4-FFF2-40B4-BE49-F238E27FC236}">
                <a16:creationId xmlns:a16="http://schemas.microsoft.com/office/drawing/2014/main" id="{BF0447BC-2161-F66F-92D3-D8596AE2BD0E}"/>
              </a:ext>
            </a:extLst>
          </p:cNvPr>
          <p:cNvCxnSpPr/>
          <p:nvPr/>
        </p:nvCxnSpPr>
        <p:spPr>
          <a:xfrm flipH="1">
            <a:off x="3421673" y="4440116"/>
            <a:ext cx="1194289" cy="227133"/>
          </a:xfrm>
          <a:prstGeom prst="straightConnector1">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3C5328-1803-1A67-2D63-9F072860AFBA}"/>
              </a:ext>
            </a:extLst>
          </p:cNvPr>
          <p:cNvCxnSpPr>
            <a:cxnSpLocks/>
          </p:cNvCxnSpPr>
          <p:nvPr/>
        </p:nvCxnSpPr>
        <p:spPr>
          <a:xfrm flipH="1" flipV="1">
            <a:off x="7554059" y="4396154"/>
            <a:ext cx="1025769" cy="219807"/>
          </a:xfrm>
          <a:prstGeom prst="straightConnector1">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A893A1A-8875-ACB6-F7E0-58F460FF66AE}"/>
              </a:ext>
            </a:extLst>
          </p:cNvPr>
          <p:cNvCxnSpPr>
            <a:cxnSpLocks/>
          </p:cNvCxnSpPr>
          <p:nvPr/>
        </p:nvCxnSpPr>
        <p:spPr>
          <a:xfrm flipH="1" flipV="1">
            <a:off x="3326423" y="3531576"/>
            <a:ext cx="1626577" cy="674077"/>
          </a:xfrm>
          <a:prstGeom prst="straightConnector1">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3F254DC-BF9F-222C-A582-CCBC05156341}"/>
              </a:ext>
            </a:extLst>
          </p:cNvPr>
          <p:cNvCxnSpPr>
            <a:cxnSpLocks/>
          </p:cNvCxnSpPr>
          <p:nvPr/>
        </p:nvCxnSpPr>
        <p:spPr>
          <a:xfrm flipH="1">
            <a:off x="7129096" y="3465634"/>
            <a:ext cx="1465384" cy="659424"/>
          </a:xfrm>
          <a:prstGeom prst="straightConnector1">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39E67CD-7243-6903-2015-609FD2AF836E}"/>
              </a:ext>
            </a:extLst>
          </p:cNvPr>
          <p:cNvCxnSpPr>
            <a:cxnSpLocks/>
          </p:cNvCxnSpPr>
          <p:nvPr/>
        </p:nvCxnSpPr>
        <p:spPr>
          <a:xfrm flipV="1">
            <a:off x="6022730" y="3568211"/>
            <a:ext cx="139211" cy="439615"/>
          </a:xfrm>
          <a:prstGeom prst="straightConnector1">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8B6C538-A36D-5878-B71D-DF5347AE48D2}"/>
              </a:ext>
            </a:extLst>
          </p:cNvPr>
          <p:cNvCxnSpPr>
            <a:cxnSpLocks/>
          </p:cNvCxnSpPr>
          <p:nvPr/>
        </p:nvCxnSpPr>
        <p:spPr>
          <a:xfrm>
            <a:off x="5590442" y="4974982"/>
            <a:ext cx="373672" cy="432286"/>
          </a:xfrm>
          <a:prstGeom prst="straightConnector1">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084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6CBF-48A4-4DE5-BADA-1D38ACCFD130}"/>
              </a:ext>
            </a:extLst>
          </p:cNvPr>
          <p:cNvSpPr>
            <a:spLocks noGrp="1"/>
          </p:cNvSpPr>
          <p:nvPr>
            <p:ph type="title"/>
          </p:nvPr>
        </p:nvSpPr>
        <p:spPr/>
        <p:txBody>
          <a:bodyPr/>
          <a:lstStyle/>
          <a:p>
            <a:r>
              <a:rPr lang="en-US">
                <a:cs typeface="Arial"/>
              </a:rPr>
              <a:t>Interaction with wider Regulatory Landscape</a:t>
            </a:r>
            <a:endParaRPr lang="en-US"/>
          </a:p>
        </p:txBody>
      </p:sp>
      <p:graphicFrame>
        <p:nvGraphicFramePr>
          <p:cNvPr id="4" name="Diagram 3">
            <a:extLst>
              <a:ext uri="{FF2B5EF4-FFF2-40B4-BE49-F238E27FC236}">
                <a16:creationId xmlns:a16="http://schemas.microsoft.com/office/drawing/2014/main" id="{F3F90F24-501D-8EAC-866F-583775888CEE}"/>
              </a:ext>
            </a:extLst>
          </p:cNvPr>
          <p:cNvGraphicFramePr/>
          <p:nvPr>
            <p:extLst>
              <p:ext uri="{D42A27DB-BD31-4B8C-83A1-F6EECF244321}">
                <p14:modId xmlns:p14="http://schemas.microsoft.com/office/powerpoint/2010/main" val="1327889326"/>
              </p:ext>
            </p:extLst>
          </p:nvPr>
        </p:nvGraphicFramePr>
        <p:xfrm>
          <a:off x="315058" y="882163"/>
          <a:ext cx="11561884" cy="5306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9785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040C-C803-215E-9835-E1B5F45BDDC0}"/>
              </a:ext>
            </a:extLst>
          </p:cNvPr>
          <p:cNvSpPr>
            <a:spLocks noGrp="1"/>
          </p:cNvSpPr>
          <p:nvPr>
            <p:ph type="ctrTitle"/>
          </p:nvPr>
        </p:nvSpPr>
        <p:spPr/>
        <p:txBody>
          <a:bodyPr/>
          <a:lstStyle/>
          <a:p>
            <a:r>
              <a:rPr lang="en-US"/>
              <a:t>Making Changes to CM Rules</a:t>
            </a:r>
          </a:p>
        </p:txBody>
      </p:sp>
    </p:spTree>
    <p:extLst>
      <p:ext uri="{BB962C8B-B14F-4D97-AF65-F5344CB8AC3E}">
        <p14:creationId xmlns:p14="http://schemas.microsoft.com/office/powerpoint/2010/main" val="2776432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04A1-5332-5601-0A9A-E15E2C2B98BA}"/>
              </a:ext>
            </a:extLst>
          </p:cNvPr>
          <p:cNvSpPr>
            <a:spLocks noGrp="1"/>
          </p:cNvSpPr>
          <p:nvPr>
            <p:ph type="title"/>
          </p:nvPr>
        </p:nvSpPr>
        <p:spPr/>
        <p:txBody>
          <a:bodyPr/>
          <a:lstStyle/>
          <a:p>
            <a:r>
              <a:rPr lang="en-US">
                <a:cs typeface="Arial"/>
              </a:rPr>
              <a:t>Key process steps</a:t>
            </a:r>
            <a:endParaRPr lang="en-US"/>
          </a:p>
        </p:txBody>
      </p:sp>
      <p:graphicFrame>
        <p:nvGraphicFramePr>
          <p:cNvPr id="4" name="Diagram 3">
            <a:extLst>
              <a:ext uri="{FF2B5EF4-FFF2-40B4-BE49-F238E27FC236}">
                <a16:creationId xmlns:a16="http://schemas.microsoft.com/office/drawing/2014/main" id="{5C336A08-5B4F-8EC8-36E8-AF4F4B7BB1BB}"/>
              </a:ext>
            </a:extLst>
          </p:cNvPr>
          <p:cNvGraphicFramePr/>
          <p:nvPr>
            <p:extLst>
              <p:ext uri="{D42A27DB-BD31-4B8C-83A1-F6EECF244321}">
                <p14:modId xmlns:p14="http://schemas.microsoft.com/office/powerpoint/2010/main" val="283917578"/>
              </p:ext>
            </p:extLst>
          </p:nvPr>
        </p:nvGraphicFramePr>
        <p:xfrm>
          <a:off x="2212731" y="728298"/>
          <a:ext cx="7773864" cy="575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5245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D3AC9BA-19F4-4947-A9C6-68DCF8B37A1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842A59B3-23F3-4C25-8AEA-DA118D4CD95F}"/>
              </a:ext>
            </a:extLst>
          </p:cNvPr>
          <p:cNvSpPr>
            <a:spLocks noGrp="1"/>
          </p:cNvSpPr>
          <p:nvPr>
            <p:ph type="ctrTitle"/>
          </p:nvPr>
        </p:nvSpPr>
        <p:spPr/>
        <p:txBody>
          <a:bodyPr/>
          <a:lstStyle/>
          <a:p>
            <a:r>
              <a:rPr lang="en-GB"/>
              <a:t>Autumn 2023 Ofgem Consultation</a:t>
            </a:r>
          </a:p>
        </p:txBody>
      </p:sp>
    </p:spTree>
    <p:extLst>
      <p:ext uri="{BB962C8B-B14F-4D97-AF65-F5344CB8AC3E}">
        <p14:creationId xmlns:p14="http://schemas.microsoft.com/office/powerpoint/2010/main" val="2201325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535" y="274320"/>
            <a:ext cx="11556557" cy="447822"/>
          </a:xfrm>
        </p:spPr>
        <p:txBody>
          <a:bodyPr anchor="t">
            <a:normAutofit/>
          </a:bodyPr>
          <a:lstStyle/>
          <a:p>
            <a:r>
              <a:rPr lang="en-US"/>
              <a:t>Ofgem Statutory Consultation – Autumn 2023</a:t>
            </a:r>
            <a:endParaRPr lang="en-GB"/>
          </a:p>
        </p:txBody>
      </p:sp>
      <p:graphicFrame>
        <p:nvGraphicFramePr>
          <p:cNvPr id="3" name="Diagram 2"/>
          <p:cNvGraphicFramePr/>
          <p:nvPr>
            <p:extLst>
              <p:ext uri="{D42A27DB-BD31-4B8C-83A1-F6EECF244321}">
                <p14:modId xmlns:p14="http://schemas.microsoft.com/office/powerpoint/2010/main" val="1153241050"/>
              </p:ext>
            </p:extLst>
          </p:nvPr>
        </p:nvGraphicFramePr>
        <p:xfrm>
          <a:off x="321282" y="856967"/>
          <a:ext cx="11553031" cy="5154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9" name="Graphic 148" descr="Chat with solid fill">
            <a:extLst>
              <a:ext uri="{FF2B5EF4-FFF2-40B4-BE49-F238E27FC236}">
                <a16:creationId xmlns:a16="http://schemas.microsoft.com/office/drawing/2014/main" id="{EC62CAF8-D7F0-137D-52C7-16A4D0E87A6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23958" y="4920381"/>
            <a:ext cx="711993" cy="723900"/>
          </a:xfrm>
          <a:prstGeom prst="rect">
            <a:avLst/>
          </a:prstGeom>
        </p:spPr>
      </p:pic>
    </p:spTree>
    <p:extLst>
      <p:ext uri="{BB962C8B-B14F-4D97-AF65-F5344CB8AC3E}">
        <p14:creationId xmlns:p14="http://schemas.microsoft.com/office/powerpoint/2010/main" val="2088135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EEE4-EB44-E973-E6D0-269FD6303DD1}"/>
              </a:ext>
            </a:extLst>
          </p:cNvPr>
          <p:cNvSpPr>
            <a:spLocks noGrp="1"/>
          </p:cNvSpPr>
          <p:nvPr>
            <p:ph type="title"/>
          </p:nvPr>
        </p:nvSpPr>
        <p:spPr>
          <a:xfrm>
            <a:off x="317535" y="274320"/>
            <a:ext cx="11556557" cy="447822"/>
          </a:xfrm>
        </p:spPr>
        <p:txBody>
          <a:bodyPr anchor="t">
            <a:normAutofit/>
          </a:bodyPr>
          <a:lstStyle/>
          <a:p>
            <a:r>
              <a:rPr lang="en-GB"/>
              <a:t>CP368 'CVR Publication Deadlines'</a:t>
            </a:r>
          </a:p>
        </p:txBody>
      </p:sp>
      <p:graphicFrame>
        <p:nvGraphicFramePr>
          <p:cNvPr id="87" name="Diagram 86">
            <a:extLst>
              <a:ext uri="{FF2B5EF4-FFF2-40B4-BE49-F238E27FC236}">
                <a16:creationId xmlns:a16="http://schemas.microsoft.com/office/drawing/2014/main" id="{C795A7CF-6CEB-2C6A-05F3-5E2DC390F7D2}"/>
              </a:ext>
            </a:extLst>
          </p:cNvPr>
          <p:cNvGraphicFramePr/>
          <p:nvPr>
            <p:extLst>
              <p:ext uri="{D42A27DB-BD31-4B8C-83A1-F6EECF244321}">
                <p14:modId xmlns:p14="http://schemas.microsoft.com/office/powerpoint/2010/main" val="2931822357"/>
              </p:ext>
            </p:extLst>
          </p:nvPr>
        </p:nvGraphicFramePr>
        <p:xfrm>
          <a:off x="321469" y="722142"/>
          <a:ext cx="11549062" cy="5428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9902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EEE4-EB44-E973-E6D0-269FD6303DD1}"/>
              </a:ext>
            </a:extLst>
          </p:cNvPr>
          <p:cNvSpPr>
            <a:spLocks noGrp="1"/>
          </p:cNvSpPr>
          <p:nvPr>
            <p:ph type="title"/>
          </p:nvPr>
        </p:nvSpPr>
        <p:spPr>
          <a:xfrm>
            <a:off x="317535" y="274320"/>
            <a:ext cx="11556557" cy="447822"/>
          </a:xfrm>
        </p:spPr>
        <p:txBody>
          <a:bodyPr anchor="t">
            <a:normAutofit/>
          </a:bodyPr>
          <a:lstStyle/>
          <a:p>
            <a:r>
              <a:rPr lang="en-US"/>
              <a:t>CP369 ‘Secondary Trading with CMU Metering Aggregation Rules’</a:t>
            </a:r>
          </a:p>
        </p:txBody>
      </p:sp>
      <p:graphicFrame>
        <p:nvGraphicFramePr>
          <p:cNvPr id="87" name="Diagram 86">
            <a:extLst>
              <a:ext uri="{FF2B5EF4-FFF2-40B4-BE49-F238E27FC236}">
                <a16:creationId xmlns:a16="http://schemas.microsoft.com/office/drawing/2014/main" id="{C795A7CF-6CEB-2C6A-05F3-5E2DC390F7D2}"/>
              </a:ext>
            </a:extLst>
          </p:cNvPr>
          <p:cNvGraphicFramePr/>
          <p:nvPr>
            <p:extLst>
              <p:ext uri="{D42A27DB-BD31-4B8C-83A1-F6EECF244321}">
                <p14:modId xmlns:p14="http://schemas.microsoft.com/office/powerpoint/2010/main" val="881317403"/>
              </p:ext>
            </p:extLst>
          </p:nvPr>
        </p:nvGraphicFramePr>
        <p:xfrm>
          <a:off x="321469" y="722142"/>
          <a:ext cx="11549062" cy="5428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5669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EEE4-EB44-E973-E6D0-269FD6303DD1}"/>
              </a:ext>
            </a:extLst>
          </p:cNvPr>
          <p:cNvSpPr>
            <a:spLocks noGrp="1"/>
          </p:cNvSpPr>
          <p:nvPr>
            <p:ph type="title"/>
          </p:nvPr>
        </p:nvSpPr>
        <p:spPr>
          <a:xfrm>
            <a:off x="317535" y="274320"/>
            <a:ext cx="11556557" cy="447822"/>
          </a:xfrm>
        </p:spPr>
        <p:txBody>
          <a:bodyPr anchor="t">
            <a:normAutofit/>
          </a:bodyPr>
          <a:lstStyle/>
          <a:p>
            <a:r>
              <a:rPr lang="en-US"/>
              <a:t>CP373 ‘Aggregation, Metering and DSR Component reallocation process transfer from DB to SB’</a:t>
            </a:r>
          </a:p>
        </p:txBody>
      </p:sp>
      <p:graphicFrame>
        <p:nvGraphicFramePr>
          <p:cNvPr id="87" name="Diagram 86">
            <a:extLst>
              <a:ext uri="{FF2B5EF4-FFF2-40B4-BE49-F238E27FC236}">
                <a16:creationId xmlns:a16="http://schemas.microsoft.com/office/drawing/2014/main" id="{C795A7CF-6CEB-2C6A-05F3-5E2DC390F7D2}"/>
              </a:ext>
            </a:extLst>
          </p:cNvPr>
          <p:cNvGraphicFramePr/>
          <p:nvPr>
            <p:extLst>
              <p:ext uri="{D42A27DB-BD31-4B8C-83A1-F6EECF244321}">
                <p14:modId xmlns:p14="http://schemas.microsoft.com/office/powerpoint/2010/main" val="1557717216"/>
              </p:ext>
            </p:extLst>
          </p:nvPr>
        </p:nvGraphicFramePr>
        <p:xfrm>
          <a:off x="321469" y="722142"/>
          <a:ext cx="11549062" cy="5521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0353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Webinar Agenda</a:t>
            </a:r>
          </a:p>
        </p:txBody>
      </p:sp>
      <p:graphicFrame>
        <p:nvGraphicFramePr>
          <p:cNvPr id="10" name="Table 9"/>
          <p:cNvGraphicFramePr>
            <a:graphicFrameLocks noGrp="1"/>
          </p:cNvGraphicFramePr>
          <p:nvPr>
            <p:extLst>
              <p:ext uri="{D42A27DB-BD31-4B8C-83A1-F6EECF244321}">
                <p14:modId xmlns:p14="http://schemas.microsoft.com/office/powerpoint/2010/main" val="28968455"/>
              </p:ext>
            </p:extLst>
          </p:nvPr>
        </p:nvGraphicFramePr>
        <p:xfrm>
          <a:off x="265189" y="1019878"/>
          <a:ext cx="11661242" cy="4712013"/>
        </p:xfrm>
        <a:graphic>
          <a:graphicData uri="http://schemas.openxmlformats.org/drawingml/2006/table">
            <a:tbl>
              <a:tblPr firstRow="1" bandRow="1">
                <a:tableStyleId>{073A0DAA-6AF3-43AB-8588-CEC1D06C72B9}</a:tableStyleId>
              </a:tblPr>
              <a:tblGrid>
                <a:gridCol w="5339365">
                  <a:extLst>
                    <a:ext uri="{9D8B030D-6E8A-4147-A177-3AD203B41FA5}">
                      <a16:colId xmlns:a16="http://schemas.microsoft.com/office/drawing/2014/main" val="1076985803"/>
                    </a:ext>
                  </a:extLst>
                </a:gridCol>
                <a:gridCol w="4641760">
                  <a:extLst>
                    <a:ext uri="{9D8B030D-6E8A-4147-A177-3AD203B41FA5}">
                      <a16:colId xmlns:a16="http://schemas.microsoft.com/office/drawing/2014/main" val="1764783310"/>
                    </a:ext>
                  </a:extLst>
                </a:gridCol>
                <a:gridCol w="1680117">
                  <a:extLst>
                    <a:ext uri="{9D8B030D-6E8A-4147-A177-3AD203B41FA5}">
                      <a16:colId xmlns:a16="http://schemas.microsoft.com/office/drawing/2014/main" val="3578899665"/>
                    </a:ext>
                  </a:extLst>
                </a:gridCol>
              </a:tblGrid>
              <a:tr h="514773">
                <a:tc>
                  <a:txBody>
                    <a:bodyPr/>
                    <a:lstStyle/>
                    <a:p>
                      <a:r>
                        <a:rPr lang="en-GB" sz="1600"/>
                        <a:t>Agenda Item</a:t>
                      </a:r>
                    </a:p>
                  </a:txBody>
                  <a:tcPr/>
                </a:tc>
                <a:tc>
                  <a:txBody>
                    <a:bodyPr/>
                    <a:lstStyle/>
                    <a:p>
                      <a:r>
                        <a:rPr lang="en-GB" sz="1600"/>
                        <a:t>Lead</a:t>
                      </a:r>
                    </a:p>
                  </a:txBody>
                  <a:tcPr/>
                </a:tc>
                <a:tc>
                  <a:txBody>
                    <a:bodyPr/>
                    <a:lstStyle/>
                    <a:p>
                      <a:r>
                        <a:rPr lang="en-US" sz="1600"/>
                        <a:t>Guide Start</a:t>
                      </a:r>
                      <a:r>
                        <a:rPr lang="en-US" sz="1600" baseline="0"/>
                        <a:t> Time</a:t>
                      </a:r>
                      <a:endParaRPr lang="en-GB" sz="1600"/>
                    </a:p>
                  </a:txBody>
                  <a:tcPr/>
                </a:tc>
                <a:extLst>
                  <a:ext uri="{0D108BD9-81ED-4DB2-BD59-A6C34878D82A}">
                    <a16:rowId xmlns:a16="http://schemas.microsoft.com/office/drawing/2014/main" val="2522851706"/>
                  </a:ext>
                </a:extLst>
              </a:tr>
              <a:tr h="544189">
                <a:tc>
                  <a:txBody>
                    <a:bodyPr/>
                    <a:lstStyle/>
                    <a:p>
                      <a:pPr marL="0" indent="0">
                        <a:buFont typeface="+mj-lt"/>
                        <a:buNone/>
                      </a:pPr>
                      <a:r>
                        <a:rPr lang="en-GB" sz="1600">
                          <a:solidFill>
                            <a:schemeClr val="tx1"/>
                          </a:solidFill>
                        </a:rPr>
                        <a:t>1. Welcome and</a:t>
                      </a:r>
                      <a:r>
                        <a:rPr lang="en-GB" sz="1600" baseline="0">
                          <a:solidFill>
                            <a:schemeClr val="tx1"/>
                          </a:solidFill>
                        </a:rPr>
                        <a:t> Introductions</a:t>
                      </a:r>
                      <a:endParaRPr lang="en-GB" sz="1600">
                        <a:solidFill>
                          <a:schemeClr val="tx1"/>
                        </a:solidFill>
                      </a:endParaRPr>
                    </a:p>
                  </a:txBody>
                  <a:tcPr/>
                </a:tc>
                <a:tc>
                  <a:txBody>
                    <a:bodyPr/>
                    <a:lstStyle/>
                    <a:p>
                      <a:pPr lvl="0">
                        <a:buNone/>
                      </a:pPr>
                      <a:r>
                        <a:rPr lang="en-GB" sz="1600">
                          <a:solidFill>
                            <a:schemeClr val="tx1"/>
                          </a:solidFill>
                        </a:rPr>
                        <a:t>Andrew Macdonell (Ofgem)</a:t>
                      </a:r>
                      <a:endParaRPr lang="en-US" sz="1600"/>
                    </a:p>
                  </a:txBody>
                  <a:tcPr/>
                </a:tc>
                <a:tc>
                  <a:txBody>
                    <a:bodyPr/>
                    <a:lstStyle/>
                    <a:p>
                      <a:r>
                        <a:rPr lang="en-US" sz="1600">
                          <a:solidFill>
                            <a:schemeClr val="tx1"/>
                          </a:solidFill>
                        </a:rPr>
                        <a:t>10:00</a:t>
                      </a:r>
                      <a:r>
                        <a:rPr lang="en-US" sz="1600" baseline="0">
                          <a:solidFill>
                            <a:schemeClr val="tx1"/>
                          </a:solidFill>
                        </a:rPr>
                        <a:t> (5 mins)</a:t>
                      </a:r>
                      <a:endParaRPr lang="en-GB" sz="1600">
                        <a:solidFill>
                          <a:schemeClr val="tx1"/>
                        </a:solidFill>
                      </a:endParaRPr>
                    </a:p>
                  </a:txBody>
                  <a:tcPr/>
                </a:tc>
                <a:extLst>
                  <a:ext uri="{0D108BD9-81ED-4DB2-BD59-A6C34878D82A}">
                    <a16:rowId xmlns:a16="http://schemas.microsoft.com/office/drawing/2014/main" val="3785365591"/>
                  </a:ext>
                </a:extLst>
              </a:tr>
              <a:tr h="514773">
                <a:tc>
                  <a:txBody>
                    <a:bodyPr/>
                    <a:lstStyle/>
                    <a:p>
                      <a:pPr marL="0" indent="0">
                        <a:buFont typeface="+mj-lt"/>
                        <a:buNone/>
                      </a:pPr>
                      <a:r>
                        <a:rPr lang="en-GB" sz="1600">
                          <a:solidFill>
                            <a:schemeClr val="tx1"/>
                          </a:solidFill>
                        </a:rPr>
                        <a:t>2. </a:t>
                      </a:r>
                      <a:r>
                        <a:rPr lang="en-US" sz="1600">
                          <a:solidFill>
                            <a:schemeClr val="tx1"/>
                          </a:solidFill>
                        </a:rPr>
                        <a:t>CM</a:t>
                      </a:r>
                      <a:r>
                        <a:rPr lang="en-US" sz="1600" baseline="0">
                          <a:solidFill>
                            <a:schemeClr val="tx1"/>
                          </a:solidFill>
                        </a:rPr>
                        <a:t>AG Overview</a:t>
                      </a:r>
                      <a:endParaRPr lang="en-GB" sz="1600">
                        <a:solidFill>
                          <a:schemeClr val="tx1"/>
                        </a:solidFill>
                      </a:endParaRPr>
                    </a:p>
                  </a:txBody>
                  <a:tcPr/>
                </a:tc>
                <a:tc>
                  <a:txBody>
                    <a:bodyPr/>
                    <a:lstStyle/>
                    <a:p>
                      <a:pPr lvl="0">
                        <a:buNone/>
                      </a:pPr>
                      <a:r>
                        <a:rPr lang="en-GB" sz="1600">
                          <a:solidFill>
                            <a:schemeClr val="tx1"/>
                          </a:solidFill>
                        </a:rPr>
                        <a:t>Oli Meggitt (CMAG Facilitator, Elexon)</a:t>
                      </a:r>
                    </a:p>
                  </a:txBody>
                  <a:tcPr/>
                </a:tc>
                <a:tc>
                  <a:txBody>
                    <a:bodyPr/>
                    <a:lstStyle/>
                    <a:p>
                      <a:r>
                        <a:rPr lang="en-US" sz="1600">
                          <a:solidFill>
                            <a:schemeClr val="tx1"/>
                          </a:solidFill>
                        </a:rPr>
                        <a:t>10:05 (15 mins)</a:t>
                      </a:r>
                      <a:endParaRPr lang="en-GB" sz="1600">
                        <a:solidFill>
                          <a:schemeClr val="tx1"/>
                        </a:solidFill>
                      </a:endParaRPr>
                    </a:p>
                  </a:txBody>
                  <a:tcPr/>
                </a:tc>
                <a:extLst>
                  <a:ext uri="{0D108BD9-81ED-4DB2-BD59-A6C34878D82A}">
                    <a16:rowId xmlns:a16="http://schemas.microsoft.com/office/drawing/2014/main" val="3393723964"/>
                  </a:ext>
                </a:extLst>
              </a:tr>
              <a:tr h="514773">
                <a:tc>
                  <a:txBody>
                    <a:bodyPr/>
                    <a:lstStyle/>
                    <a:p>
                      <a:pPr marL="0" indent="0">
                        <a:buFont typeface="+mj-lt"/>
                        <a:buNone/>
                      </a:pPr>
                      <a:r>
                        <a:rPr lang="en-GB" sz="1600">
                          <a:solidFill>
                            <a:schemeClr val="tx1"/>
                          </a:solidFill>
                        </a:rPr>
                        <a:t>3. Autumn 2023 Ofgem Consultation</a:t>
                      </a:r>
                      <a:endParaRPr lang="en-US" sz="1600" baseline="0">
                        <a:solidFill>
                          <a:schemeClr val="tx1"/>
                        </a:solidFill>
                        <a:latin typeface="+mn-lt"/>
                        <a:ea typeface="+mn-ea"/>
                        <a:cs typeface="+mn-cs"/>
                      </a:endParaRPr>
                    </a:p>
                  </a:txBody>
                  <a:tcPr/>
                </a:tc>
                <a:tc>
                  <a:txBody>
                    <a:bodyPr/>
                    <a:lstStyle/>
                    <a:p>
                      <a:pPr lvl="0">
                        <a:buNone/>
                      </a:pPr>
                      <a:r>
                        <a:rPr lang="en-GB" sz="1600">
                          <a:solidFill>
                            <a:schemeClr val="tx1"/>
                          </a:solidFill>
                        </a:rPr>
                        <a:t>Amy Stackhouse (CMAG Secretariat, Elexon)</a:t>
                      </a:r>
                    </a:p>
                  </a:txBody>
                  <a:tcPr/>
                </a:tc>
                <a:tc>
                  <a:txBody>
                    <a:bodyPr/>
                    <a:lstStyle/>
                    <a:p>
                      <a:pPr lvl="0">
                        <a:buNone/>
                      </a:pPr>
                      <a:r>
                        <a:rPr lang="en-US" sz="1600">
                          <a:solidFill>
                            <a:schemeClr val="tx1"/>
                          </a:solidFill>
                        </a:rPr>
                        <a:t>10:20 (15 mins)</a:t>
                      </a:r>
                      <a:endParaRPr lang="en-US" sz="1600"/>
                    </a:p>
                  </a:txBody>
                  <a:tcPr/>
                </a:tc>
                <a:extLst>
                  <a:ext uri="{0D108BD9-81ED-4DB2-BD59-A6C34878D82A}">
                    <a16:rowId xmlns:a16="http://schemas.microsoft.com/office/drawing/2014/main" val="426300790"/>
                  </a:ext>
                </a:extLst>
              </a:tr>
              <a:tr h="514773">
                <a:tc>
                  <a:txBody>
                    <a:bodyPr/>
                    <a:lstStyle/>
                    <a:p>
                      <a:pPr marL="0" indent="0">
                        <a:buFont typeface="+mj-lt"/>
                        <a:buNone/>
                      </a:pPr>
                      <a:r>
                        <a:rPr lang="en-US" sz="1600" baseline="0">
                          <a:solidFill>
                            <a:schemeClr val="tx1"/>
                          </a:solidFill>
                          <a:latin typeface="+mn-lt"/>
                          <a:ea typeface="+mn-ea"/>
                          <a:cs typeface="+mn-cs"/>
                        </a:rPr>
                        <a:t>4. Spring 2024 Ofgem Consultation</a:t>
                      </a:r>
                    </a:p>
                  </a:txBody>
                  <a:tcPr/>
                </a:tc>
                <a:tc>
                  <a:txBody>
                    <a:bodyPr/>
                    <a:lstStyle/>
                    <a:p>
                      <a:pPr lvl="0">
                        <a:buNone/>
                      </a:pPr>
                      <a:r>
                        <a:rPr lang="en-US" sz="1600">
                          <a:solidFill>
                            <a:schemeClr val="tx1"/>
                          </a:solidFill>
                        </a:rPr>
                        <a:t>Chris Arnold (CMAG Secretariat, Elexon)</a:t>
                      </a:r>
                      <a:endParaRPr lang="en-US" sz="1600"/>
                    </a:p>
                  </a:txBody>
                  <a:tcPr/>
                </a:tc>
                <a:tc>
                  <a:txBody>
                    <a:bodyPr/>
                    <a:lstStyle/>
                    <a:p>
                      <a:r>
                        <a:rPr lang="en-US" sz="1600">
                          <a:solidFill>
                            <a:schemeClr val="tx1"/>
                          </a:solidFill>
                        </a:rPr>
                        <a:t>10:35 (15</a:t>
                      </a:r>
                      <a:r>
                        <a:rPr lang="en-US" sz="1600" baseline="0">
                          <a:solidFill>
                            <a:schemeClr val="tx1"/>
                          </a:solidFill>
                        </a:rPr>
                        <a:t> </a:t>
                      </a:r>
                      <a:r>
                        <a:rPr lang="en-US" sz="1600">
                          <a:solidFill>
                            <a:schemeClr val="tx1"/>
                          </a:solidFill>
                        </a:rPr>
                        <a:t>mins)</a:t>
                      </a:r>
                      <a:endParaRPr lang="en-GB" sz="1600">
                        <a:solidFill>
                          <a:schemeClr val="tx1"/>
                        </a:solidFill>
                      </a:endParaRPr>
                    </a:p>
                  </a:txBody>
                  <a:tcPr/>
                </a:tc>
                <a:extLst>
                  <a:ext uri="{0D108BD9-81ED-4DB2-BD59-A6C34878D82A}">
                    <a16:rowId xmlns:a16="http://schemas.microsoft.com/office/drawing/2014/main" val="1569853119"/>
                  </a:ext>
                </a:extLst>
              </a:tr>
              <a:tr h="500066">
                <a:tc>
                  <a:txBody>
                    <a:bodyPr/>
                    <a:lstStyle/>
                    <a:p>
                      <a:pPr marL="0" marR="0" lvl="0" indent="0" eaLnBrk="1" fontAlgn="auto" latinLnBrk="0" hangingPunct="1">
                        <a:lnSpc>
                          <a:spcPct val="100000"/>
                        </a:lnSpc>
                        <a:spcBef>
                          <a:spcPts val="0"/>
                        </a:spcBef>
                        <a:spcAft>
                          <a:spcPts val="0"/>
                        </a:spcAft>
                        <a:buClrTx/>
                        <a:buSzTx/>
                        <a:buFontTx/>
                        <a:buNone/>
                      </a:pPr>
                      <a:r>
                        <a:rPr lang="en-US" sz="1600" baseline="0">
                          <a:solidFill>
                            <a:schemeClr val="tx1"/>
                          </a:solidFill>
                        </a:rPr>
                        <a:t>5. CMAG Forward Work Plan</a:t>
                      </a:r>
                    </a:p>
                  </a:txBody>
                  <a:tcPr/>
                </a:tc>
                <a:tc>
                  <a:txBody>
                    <a:bodyPr/>
                    <a:lstStyle/>
                    <a:p>
                      <a:pPr marL="0" marR="0" lvl="0" indent="0" eaLnBrk="1" fontAlgn="auto" latinLnBrk="0" hangingPunct="1">
                        <a:lnSpc>
                          <a:spcPct val="100000"/>
                        </a:lnSpc>
                        <a:spcBef>
                          <a:spcPts val="0"/>
                        </a:spcBef>
                        <a:spcAft>
                          <a:spcPts val="0"/>
                        </a:spcAft>
                        <a:buClrTx/>
                        <a:buSzTx/>
                        <a:buFontTx/>
                        <a:buNone/>
                      </a:pPr>
                      <a:r>
                        <a:rPr lang="en-US" sz="1600" baseline="0">
                          <a:solidFill>
                            <a:schemeClr val="tx1"/>
                          </a:solidFill>
                        </a:rPr>
                        <a:t>Chris Arnold</a:t>
                      </a:r>
                    </a:p>
                  </a:txBody>
                  <a:tcPr/>
                </a:tc>
                <a:tc>
                  <a:txBody>
                    <a:bodyPr/>
                    <a:lstStyle/>
                    <a:p>
                      <a:pPr marL="0" marR="0" lvl="0" indent="0">
                        <a:lnSpc>
                          <a:spcPct val="100000"/>
                        </a:lnSpc>
                        <a:spcBef>
                          <a:spcPts val="0"/>
                        </a:spcBef>
                        <a:spcAft>
                          <a:spcPts val="0"/>
                        </a:spcAft>
                        <a:buNone/>
                      </a:pPr>
                      <a:r>
                        <a:rPr lang="en-US" sz="1600">
                          <a:solidFill>
                            <a:schemeClr val="tx1"/>
                          </a:solidFill>
                        </a:rPr>
                        <a:t>10:50 (10 mins)</a:t>
                      </a:r>
                      <a:endParaRPr lang="en-US" sz="1600"/>
                    </a:p>
                  </a:txBody>
                  <a:tcPr/>
                </a:tc>
                <a:extLst>
                  <a:ext uri="{0D108BD9-81ED-4DB2-BD59-A6C34878D82A}">
                    <a16:rowId xmlns:a16="http://schemas.microsoft.com/office/drawing/2014/main" val="3984377645"/>
                  </a:ext>
                </a:extLst>
              </a:tr>
              <a:tr h="514773">
                <a:tc>
                  <a:txBody>
                    <a:bodyPr/>
                    <a:lstStyle/>
                    <a:p>
                      <a:pPr marL="0" indent="0">
                        <a:buFont typeface="+mj-lt"/>
                        <a:buNone/>
                      </a:pPr>
                      <a:r>
                        <a:rPr lang="en-GB" sz="1600">
                          <a:solidFill>
                            <a:schemeClr val="tx1"/>
                          </a:solidFill>
                        </a:rPr>
                        <a:t>6. Engaging with CMAG</a:t>
                      </a:r>
                    </a:p>
                  </a:txBody>
                  <a:tcPr/>
                </a:tc>
                <a:tc>
                  <a:txBody>
                    <a:bodyPr/>
                    <a:lstStyle/>
                    <a:p>
                      <a:pPr marL="0" marR="0" lvl="0" indent="0" eaLnBrk="1" fontAlgn="auto" latinLnBrk="0" hangingPunct="1">
                        <a:lnSpc>
                          <a:spcPct val="100000"/>
                        </a:lnSpc>
                        <a:spcBef>
                          <a:spcPts val="0"/>
                        </a:spcBef>
                        <a:spcAft>
                          <a:spcPts val="0"/>
                        </a:spcAft>
                        <a:buClrTx/>
                        <a:buSzTx/>
                        <a:buFontTx/>
                        <a:buNone/>
                      </a:pPr>
                      <a:r>
                        <a:rPr lang="en-GB" sz="1600">
                          <a:solidFill>
                            <a:schemeClr val="tx1"/>
                          </a:solidFill>
                        </a:rPr>
                        <a:t>Amy Stackhouse</a:t>
                      </a:r>
                    </a:p>
                  </a:txBody>
                  <a:tcPr/>
                </a:tc>
                <a:tc>
                  <a:txBody>
                    <a:bodyPr/>
                    <a:lstStyle/>
                    <a:p>
                      <a:pPr marL="0" marR="0" lvl="0" indent="0" eaLnBrk="1" fontAlgn="auto" latinLnBrk="0" hangingPunct="1">
                        <a:lnSpc>
                          <a:spcPct val="100000"/>
                        </a:lnSpc>
                        <a:spcBef>
                          <a:spcPts val="0"/>
                        </a:spcBef>
                        <a:spcAft>
                          <a:spcPts val="0"/>
                        </a:spcAft>
                        <a:buClrTx/>
                        <a:buSzTx/>
                        <a:buFontTx/>
                        <a:buNone/>
                      </a:pPr>
                      <a:r>
                        <a:rPr lang="en-US" sz="1600">
                          <a:solidFill>
                            <a:schemeClr val="tx1"/>
                          </a:solidFill>
                        </a:rPr>
                        <a:t>11:00 (10 mins)</a:t>
                      </a:r>
                    </a:p>
                  </a:txBody>
                  <a:tcPr/>
                </a:tc>
                <a:extLst>
                  <a:ext uri="{0D108BD9-81ED-4DB2-BD59-A6C34878D82A}">
                    <a16:rowId xmlns:a16="http://schemas.microsoft.com/office/drawing/2014/main" val="1828959828"/>
                  </a:ext>
                </a:extLst>
              </a:tr>
              <a:tr h="514773">
                <a:tc>
                  <a:txBody>
                    <a:body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1600">
                          <a:solidFill>
                            <a:schemeClr val="tx1"/>
                          </a:solidFill>
                        </a:rPr>
                        <a:t>7. Q&amp;A</a:t>
                      </a:r>
                    </a:p>
                  </a:txBody>
                  <a:tcPr/>
                </a:tc>
                <a:tc>
                  <a:txBody>
                    <a:bodyPr/>
                    <a:lstStyle/>
                    <a:p>
                      <a:r>
                        <a:rPr lang="en-US" sz="1600">
                          <a:solidFill>
                            <a:schemeClr val="tx1"/>
                          </a:solidFill>
                        </a:rPr>
                        <a:t>Oli Meggitt</a:t>
                      </a:r>
                    </a:p>
                  </a:txBody>
                  <a:tcPr/>
                </a:tc>
                <a:tc>
                  <a:txBody>
                    <a:bodyPr/>
                    <a:lstStyle/>
                    <a:p>
                      <a:r>
                        <a:rPr lang="en-US" sz="1600">
                          <a:solidFill>
                            <a:schemeClr val="tx1"/>
                          </a:solidFill>
                        </a:rPr>
                        <a:t>11:10 (5 mins)</a:t>
                      </a:r>
                    </a:p>
                  </a:txBody>
                  <a:tcPr/>
                </a:tc>
                <a:extLst>
                  <a:ext uri="{0D108BD9-81ED-4DB2-BD59-A6C34878D82A}">
                    <a16:rowId xmlns:a16="http://schemas.microsoft.com/office/drawing/2014/main" val="2991436507"/>
                  </a:ext>
                </a:extLst>
              </a:tr>
              <a:tr h="514773">
                <a:tc>
                  <a:txBody>
                    <a:bodyPr/>
                    <a:lstStyle/>
                    <a:p>
                      <a:pPr marL="0" indent="0">
                        <a:buFont typeface="+mj-lt"/>
                        <a:buNone/>
                      </a:pPr>
                      <a:r>
                        <a:rPr lang="en-GB" sz="1600" baseline="0">
                          <a:solidFill>
                            <a:schemeClr val="tx1"/>
                          </a:solidFill>
                        </a:rPr>
                        <a:t>8. Close</a:t>
                      </a:r>
                    </a:p>
                  </a:txBody>
                  <a:tcPr/>
                </a:tc>
                <a:tc>
                  <a:txBody>
                    <a:bodyPr/>
                    <a:lstStyle/>
                    <a:p>
                      <a:r>
                        <a:rPr lang="en-GB" sz="1600">
                          <a:solidFill>
                            <a:schemeClr val="tx1"/>
                          </a:solidFill>
                        </a:rPr>
                        <a:t>Oli Meggitt</a:t>
                      </a:r>
                    </a:p>
                  </a:txBody>
                  <a:tcPr/>
                </a:tc>
                <a:tc>
                  <a:txBody>
                    <a:bodyPr/>
                    <a:lstStyle/>
                    <a:p>
                      <a:r>
                        <a:rPr lang="en-US" sz="1600">
                          <a:solidFill>
                            <a:schemeClr val="tx1"/>
                          </a:solidFill>
                        </a:rPr>
                        <a:t>11:15</a:t>
                      </a:r>
                    </a:p>
                  </a:txBody>
                  <a:tcPr/>
                </a:tc>
                <a:extLst>
                  <a:ext uri="{0D108BD9-81ED-4DB2-BD59-A6C34878D82A}">
                    <a16:rowId xmlns:a16="http://schemas.microsoft.com/office/drawing/2014/main" val="2293211540"/>
                  </a:ext>
                </a:extLst>
              </a:tr>
            </a:tbl>
          </a:graphicData>
        </a:graphic>
      </p:graphicFrame>
    </p:spTree>
    <p:extLst>
      <p:ext uri="{BB962C8B-B14F-4D97-AF65-F5344CB8AC3E}">
        <p14:creationId xmlns:p14="http://schemas.microsoft.com/office/powerpoint/2010/main" val="2707968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D3AC9BA-19F4-4947-A9C6-68DCF8B37A1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842A59B3-23F3-4C25-8AEA-DA118D4CD95F}"/>
              </a:ext>
            </a:extLst>
          </p:cNvPr>
          <p:cNvSpPr>
            <a:spLocks noGrp="1"/>
          </p:cNvSpPr>
          <p:nvPr>
            <p:ph type="ctrTitle"/>
          </p:nvPr>
        </p:nvSpPr>
        <p:spPr/>
        <p:txBody>
          <a:bodyPr/>
          <a:lstStyle/>
          <a:p>
            <a:r>
              <a:rPr lang="en-GB"/>
              <a:t>Spring 2024 Ofgem Consultation</a:t>
            </a:r>
          </a:p>
        </p:txBody>
      </p:sp>
    </p:spTree>
    <p:extLst>
      <p:ext uri="{BB962C8B-B14F-4D97-AF65-F5344CB8AC3E}">
        <p14:creationId xmlns:p14="http://schemas.microsoft.com/office/powerpoint/2010/main" val="301182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535" y="274320"/>
            <a:ext cx="11556557" cy="447822"/>
          </a:xfrm>
        </p:spPr>
        <p:txBody>
          <a:bodyPr anchor="t">
            <a:normAutofit/>
          </a:bodyPr>
          <a:lstStyle/>
          <a:p>
            <a:r>
              <a:rPr lang="en-US"/>
              <a:t>Ofgem Statutory Consultation – </a:t>
            </a:r>
            <a:r>
              <a:rPr lang="en-US"/>
              <a:t>Spring</a:t>
            </a:r>
            <a:r>
              <a:rPr lang="en-US"/>
              <a:t> 2024</a:t>
            </a:r>
            <a:endParaRPr lang="en-GB"/>
          </a:p>
        </p:txBody>
      </p:sp>
      <p:graphicFrame>
        <p:nvGraphicFramePr>
          <p:cNvPr id="3" name="Diagram 2"/>
          <p:cNvGraphicFramePr/>
          <p:nvPr>
            <p:extLst>
              <p:ext uri="{D42A27DB-BD31-4B8C-83A1-F6EECF244321}">
                <p14:modId xmlns:p14="http://schemas.microsoft.com/office/powerpoint/2010/main" val="1296697141"/>
              </p:ext>
            </p:extLst>
          </p:nvPr>
        </p:nvGraphicFramePr>
        <p:xfrm>
          <a:off x="321282" y="856967"/>
          <a:ext cx="11553031" cy="5285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9" name="Graphic 148" descr="Chat with solid fill">
            <a:extLst>
              <a:ext uri="{FF2B5EF4-FFF2-40B4-BE49-F238E27FC236}">
                <a16:creationId xmlns:a16="http://schemas.microsoft.com/office/drawing/2014/main" id="{EC62CAF8-D7F0-137D-52C7-16A4D0E87A6E}"/>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23958" y="5039444"/>
            <a:ext cx="711993" cy="723900"/>
          </a:xfrm>
          <a:prstGeom prst="rect">
            <a:avLst/>
          </a:prstGeom>
        </p:spPr>
      </p:pic>
      <p:pic>
        <p:nvPicPr>
          <p:cNvPr id="722" name="Graphic 721" descr="Document with solid fill">
            <a:extLst>
              <a:ext uri="{FF2B5EF4-FFF2-40B4-BE49-F238E27FC236}">
                <a16:creationId xmlns:a16="http://schemas.microsoft.com/office/drawing/2014/main" id="{4FB3D781-B719-0AFD-9793-D3BD430D7556}"/>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828675" y="3114674"/>
            <a:ext cx="735807" cy="783432"/>
          </a:xfrm>
          <a:prstGeom prst="rect">
            <a:avLst/>
          </a:prstGeom>
        </p:spPr>
      </p:pic>
    </p:spTree>
    <p:extLst>
      <p:ext uri="{BB962C8B-B14F-4D97-AF65-F5344CB8AC3E}">
        <p14:creationId xmlns:p14="http://schemas.microsoft.com/office/powerpoint/2010/main" val="293529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EEE4-EB44-E973-E6D0-269FD6303DD1}"/>
              </a:ext>
            </a:extLst>
          </p:cNvPr>
          <p:cNvSpPr>
            <a:spLocks noGrp="1"/>
          </p:cNvSpPr>
          <p:nvPr>
            <p:ph type="title"/>
          </p:nvPr>
        </p:nvSpPr>
        <p:spPr/>
        <p:txBody>
          <a:bodyPr anchor="t">
            <a:normAutofit/>
          </a:bodyPr>
          <a:lstStyle/>
          <a:p>
            <a:r>
              <a:rPr lang="en-US"/>
              <a:t>CP362 ‘CM Agreement Transfers’</a:t>
            </a:r>
            <a:endParaRPr lang="en-GB"/>
          </a:p>
        </p:txBody>
      </p:sp>
      <p:graphicFrame>
        <p:nvGraphicFramePr>
          <p:cNvPr id="87" name="Diagram 86">
            <a:extLst>
              <a:ext uri="{FF2B5EF4-FFF2-40B4-BE49-F238E27FC236}">
                <a16:creationId xmlns:a16="http://schemas.microsoft.com/office/drawing/2014/main" id="{C795A7CF-6CEB-2C6A-05F3-5E2DC390F7D2}"/>
              </a:ext>
            </a:extLst>
          </p:cNvPr>
          <p:cNvGraphicFramePr/>
          <p:nvPr>
            <p:extLst>
              <p:ext uri="{D42A27DB-BD31-4B8C-83A1-F6EECF244321}">
                <p14:modId xmlns:p14="http://schemas.microsoft.com/office/powerpoint/2010/main" val="3211637074"/>
              </p:ext>
            </p:extLst>
          </p:nvPr>
        </p:nvGraphicFramePr>
        <p:xfrm>
          <a:off x="325030" y="722142"/>
          <a:ext cx="11549062" cy="5554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361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EEE4-EB44-E973-E6D0-269FD6303DD1}"/>
              </a:ext>
            </a:extLst>
          </p:cNvPr>
          <p:cNvSpPr>
            <a:spLocks noGrp="1"/>
          </p:cNvSpPr>
          <p:nvPr>
            <p:ph type="title"/>
          </p:nvPr>
        </p:nvSpPr>
        <p:spPr/>
        <p:txBody>
          <a:bodyPr anchor="t">
            <a:normAutofit/>
          </a:bodyPr>
          <a:lstStyle/>
          <a:p>
            <a:r>
              <a:rPr lang="en-US"/>
              <a:t>CP364 ‘Allow Secondary Trading from T-4’</a:t>
            </a:r>
            <a:endParaRPr lang="en-GB"/>
          </a:p>
        </p:txBody>
      </p:sp>
      <p:graphicFrame>
        <p:nvGraphicFramePr>
          <p:cNvPr id="87" name="Diagram 86">
            <a:extLst>
              <a:ext uri="{FF2B5EF4-FFF2-40B4-BE49-F238E27FC236}">
                <a16:creationId xmlns:a16="http://schemas.microsoft.com/office/drawing/2014/main" id="{C795A7CF-6CEB-2C6A-05F3-5E2DC390F7D2}"/>
              </a:ext>
            </a:extLst>
          </p:cNvPr>
          <p:cNvGraphicFramePr/>
          <p:nvPr>
            <p:extLst>
              <p:ext uri="{D42A27DB-BD31-4B8C-83A1-F6EECF244321}">
                <p14:modId xmlns:p14="http://schemas.microsoft.com/office/powerpoint/2010/main" val="3490050636"/>
              </p:ext>
            </p:extLst>
          </p:nvPr>
        </p:nvGraphicFramePr>
        <p:xfrm>
          <a:off x="325030" y="722142"/>
          <a:ext cx="11549062" cy="5554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622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EEE4-EB44-E973-E6D0-269FD6303DD1}"/>
              </a:ext>
            </a:extLst>
          </p:cNvPr>
          <p:cNvSpPr>
            <a:spLocks noGrp="1"/>
          </p:cNvSpPr>
          <p:nvPr>
            <p:ph type="title"/>
          </p:nvPr>
        </p:nvSpPr>
        <p:spPr/>
        <p:txBody>
          <a:bodyPr anchor="t">
            <a:normAutofit/>
          </a:bodyPr>
          <a:lstStyle/>
          <a:p>
            <a:r>
              <a:rPr lang="en-US"/>
              <a:t>CP371: ‘Protection from Very Late Network Connections’</a:t>
            </a:r>
            <a:endParaRPr lang="en-GB"/>
          </a:p>
        </p:txBody>
      </p:sp>
      <p:graphicFrame>
        <p:nvGraphicFramePr>
          <p:cNvPr id="87" name="Diagram 86">
            <a:extLst>
              <a:ext uri="{FF2B5EF4-FFF2-40B4-BE49-F238E27FC236}">
                <a16:creationId xmlns:a16="http://schemas.microsoft.com/office/drawing/2014/main" id="{C795A7CF-6CEB-2C6A-05F3-5E2DC390F7D2}"/>
              </a:ext>
            </a:extLst>
          </p:cNvPr>
          <p:cNvGraphicFramePr/>
          <p:nvPr>
            <p:extLst>
              <p:ext uri="{D42A27DB-BD31-4B8C-83A1-F6EECF244321}">
                <p14:modId xmlns:p14="http://schemas.microsoft.com/office/powerpoint/2010/main" val="3009837280"/>
              </p:ext>
            </p:extLst>
          </p:nvPr>
        </p:nvGraphicFramePr>
        <p:xfrm>
          <a:off x="325030" y="722142"/>
          <a:ext cx="11549062" cy="5554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937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EEE4-EB44-E973-E6D0-269FD6303DD1}"/>
              </a:ext>
            </a:extLst>
          </p:cNvPr>
          <p:cNvSpPr>
            <a:spLocks noGrp="1"/>
          </p:cNvSpPr>
          <p:nvPr>
            <p:ph type="title"/>
          </p:nvPr>
        </p:nvSpPr>
        <p:spPr/>
        <p:txBody>
          <a:bodyPr anchor="t">
            <a:normAutofit/>
          </a:bodyPr>
          <a:lstStyle/>
          <a:p>
            <a:r>
              <a:rPr lang="en-US"/>
              <a:t>CP376: ‘Clarifying restrictions on the role of Agent’</a:t>
            </a:r>
            <a:endParaRPr lang="en-GB"/>
          </a:p>
        </p:txBody>
      </p:sp>
      <p:graphicFrame>
        <p:nvGraphicFramePr>
          <p:cNvPr id="87" name="Diagram 86">
            <a:extLst>
              <a:ext uri="{FF2B5EF4-FFF2-40B4-BE49-F238E27FC236}">
                <a16:creationId xmlns:a16="http://schemas.microsoft.com/office/drawing/2014/main" id="{C795A7CF-6CEB-2C6A-05F3-5E2DC390F7D2}"/>
              </a:ext>
            </a:extLst>
          </p:cNvPr>
          <p:cNvGraphicFramePr/>
          <p:nvPr>
            <p:extLst>
              <p:ext uri="{D42A27DB-BD31-4B8C-83A1-F6EECF244321}">
                <p14:modId xmlns:p14="http://schemas.microsoft.com/office/powerpoint/2010/main" val="3629679080"/>
              </p:ext>
            </p:extLst>
          </p:nvPr>
        </p:nvGraphicFramePr>
        <p:xfrm>
          <a:off x="325030" y="722142"/>
          <a:ext cx="11549062" cy="5554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3016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EEE4-EB44-E973-E6D0-269FD6303DD1}"/>
              </a:ext>
            </a:extLst>
          </p:cNvPr>
          <p:cNvSpPr>
            <a:spLocks noGrp="1"/>
          </p:cNvSpPr>
          <p:nvPr>
            <p:ph type="title"/>
          </p:nvPr>
        </p:nvSpPr>
        <p:spPr/>
        <p:txBody>
          <a:bodyPr anchor="t">
            <a:normAutofit/>
          </a:bodyPr>
          <a:lstStyle/>
          <a:p>
            <a:pPr marL="7701"/>
            <a:r>
              <a:rPr lang="en-US"/>
              <a:t>CP377: ‘Increasing flexibility for SPD Portfolios’</a:t>
            </a:r>
          </a:p>
        </p:txBody>
      </p:sp>
      <p:graphicFrame>
        <p:nvGraphicFramePr>
          <p:cNvPr id="87" name="Diagram 86">
            <a:extLst>
              <a:ext uri="{FF2B5EF4-FFF2-40B4-BE49-F238E27FC236}">
                <a16:creationId xmlns:a16="http://schemas.microsoft.com/office/drawing/2014/main" id="{C795A7CF-6CEB-2C6A-05F3-5E2DC390F7D2}"/>
              </a:ext>
            </a:extLst>
          </p:cNvPr>
          <p:cNvGraphicFramePr/>
          <p:nvPr>
            <p:extLst>
              <p:ext uri="{D42A27DB-BD31-4B8C-83A1-F6EECF244321}">
                <p14:modId xmlns:p14="http://schemas.microsoft.com/office/powerpoint/2010/main" val="1649397548"/>
              </p:ext>
            </p:extLst>
          </p:nvPr>
        </p:nvGraphicFramePr>
        <p:xfrm>
          <a:off x="325030" y="722142"/>
          <a:ext cx="11549062" cy="5554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1361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D3AC9BA-19F4-4947-A9C6-68DCF8B37A1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842A59B3-23F3-4C25-8AEA-DA118D4CD95F}"/>
              </a:ext>
            </a:extLst>
          </p:cNvPr>
          <p:cNvSpPr>
            <a:spLocks noGrp="1"/>
          </p:cNvSpPr>
          <p:nvPr>
            <p:ph type="ctrTitle"/>
          </p:nvPr>
        </p:nvSpPr>
        <p:spPr/>
        <p:txBody>
          <a:bodyPr/>
          <a:lstStyle/>
          <a:p>
            <a:r>
              <a:rPr lang="en-GB"/>
              <a:t>CMAG Forward Work plan</a:t>
            </a:r>
          </a:p>
        </p:txBody>
      </p:sp>
    </p:spTree>
    <p:extLst>
      <p:ext uri="{BB962C8B-B14F-4D97-AF65-F5344CB8AC3E}">
        <p14:creationId xmlns:p14="http://schemas.microsoft.com/office/powerpoint/2010/main" val="2232229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CMAG Forward Work Plan</a:t>
            </a:r>
            <a:endParaRPr lang="en-GB"/>
          </a:p>
        </p:txBody>
      </p:sp>
      <p:sp>
        <p:nvSpPr>
          <p:cNvPr id="5" name="Text Placeholder 4"/>
          <p:cNvSpPr>
            <a:spLocks noGrp="1"/>
          </p:cNvSpPr>
          <p:nvPr>
            <p:ph type="body" sz="quarter" idx="10"/>
          </p:nvPr>
        </p:nvSpPr>
        <p:spPr>
          <a:xfrm>
            <a:off x="317535" y="5380620"/>
            <a:ext cx="10735407" cy="686437"/>
          </a:xfrm>
        </p:spPr>
        <p:txBody>
          <a:bodyPr/>
          <a:lstStyle/>
          <a:p>
            <a:endParaRPr lang="en-US">
              <a:solidFill>
                <a:srgbClr val="FF0000"/>
              </a:solidFill>
            </a:endParaRPr>
          </a:p>
          <a:p>
            <a:r>
              <a:rPr lang="en-US"/>
              <a:t>The Forward Work Plan is available on CMAG website </a:t>
            </a:r>
            <a:r>
              <a:rPr lang="en-US">
                <a:hlinkClick r:id="rId2"/>
              </a:rPr>
              <a:t>here</a:t>
            </a:r>
            <a:r>
              <a:rPr lang="en-US"/>
              <a:t>.</a:t>
            </a:r>
            <a:endParaRPr lang="en-GB"/>
          </a:p>
        </p:txBody>
      </p:sp>
      <p:sp>
        <p:nvSpPr>
          <p:cNvPr id="3" name="Rounded Rectangle 2"/>
          <p:cNvSpPr/>
          <p:nvPr/>
        </p:nvSpPr>
        <p:spPr>
          <a:xfrm>
            <a:off x="317535" y="1081455"/>
            <a:ext cx="5257800" cy="2350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t>Key upcoming Change Proposals</a:t>
            </a:r>
          </a:p>
          <a:p>
            <a:endParaRPr lang="en-US"/>
          </a:p>
          <a:p>
            <a:pPr marL="293370" indent="-285750">
              <a:buFont typeface="Arial" panose="020B0604020202020204" pitchFamily="34" charset="0"/>
              <a:buChar char="•"/>
            </a:pPr>
            <a:r>
              <a:rPr lang="en-US"/>
              <a:t>ITE Reporting Requirements Review</a:t>
            </a:r>
            <a:endParaRPr lang="en-US">
              <a:cs typeface="Arial"/>
            </a:endParaRPr>
          </a:p>
          <a:p>
            <a:pPr marL="293370" indent="-285750">
              <a:buFont typeface="Arial" panose="020B0604020202020204" pitchFamily="34" charset="0"/>
              <a:buChar char="•"/>
            </a:pPr>
            <a:r>
              <a:rPr lang="en-US"/>
              <a:t>Managing SPDs and Secondary Trading</a:t>
            </a:r>
            <a:endParaRPr lang="en-US">
              <a:cs typeface="Arial"/>
            </a:endParaRPr>
          </a:p>
          <a:p>
            <a:pPr marL="293370" indent="-285750">
              <a:buFont typeface="Arial" panose="020B0604020202020204" pitchFamily="34" charset="0"/>
              <a:buChar char="•"/>
            </a:pPr>
            <a:r>
              <a:rPr lang="en-US">
                <a:ea typeface="+mn-lt"/>
                <a:cs typeface="+mn-lt"/>
              </a:rPr>
              <a:t>Remove</a:t>
            </a:r>
            <a:r>
              <a:rPr lang="en-US">
                <a:ea typeface="+mn-lt"/>
                <a:cs typeface="+mn-lt"/>
              </a:rPr>
              <a:t> the </a:t>
            </a:r>
            <a:r>
              <a:rPr lang="en-US">
                <a:ea typeface="+mn-lt"/>
                <a:cs typeface="+mn-lt"/>
              </a:rPr>
              <a:t>50MW limit</a:t>
            </a:r>
            <a:r>
              <a:rPr lang="en-US">
                <a:ea typeface="+mn-lt"/>
                <a:cs typeface="+mn-lt"/>
              </a:rPr>
              <a:t> on </a:t>
            </a:r>
            <a:r>
              <a:rPr lang="en-US">
                <a:ea typeface="+mn-lt"/>
                <a:cs typeface="+mn-lt"/>
              </a:rPr>
              <a:t>Generating</a:t>
            </a:r>
            <a:r>
              <a:rPr lang="en-US">
                <a:ea typeface="+mn-lt"/>
                <a:cs typeface="+mn-lt"/>
              </a:rPr>
              <a:t> CMUs being </a:t>
            </a:r>
            <a:r>
              <a:rPr lang="en-US">
                <a:ea typeface="+mn-lt"/>
                <a:cs typeface="+mn-lt"/>
              </a:rPr>
              <a:t>eligible for CMU Portfolios undertaking </a:t>
            </a:r>
            <a:r>
              <a:rPr lang="en-US">
                <a:ea typeface="+mn-lt"/>
                <a:cs typeface="+mn-lt"/>
              </a:rPr>
              <a:t>SPDs</a:t>
            </a:r>
            <a:endParaRPr lang="en-US">
              <a:ea typeface="+mn-lt"/>
              <a:cs typeface="+mn-lt"/>
            </a:endParaRPr>
          </a:p>
          <a:p>
            <a:pPr marL="293370" indent="-285750">
              <a:buFont typeface="Arial" panose="020B0604020202020204" pitchFamily="34" charset="0"/>
              <a:buChar char="•"/>
            </a:pPr>
            <a:r>
              <a:rPr lang="en-US"/>
              <a:t>Rule 2.3.3 De-rating Factors</a:t>
            </a:r>
            <a:r>
              <a:rPr lang="en-US"/>
              <a:t> </a:t>
            </a:r>
            <a:endParaRPr lang="en-US">
              <a:cs typeface="Arial"/>
            </a:endParaRPr>
          </a:p>
        </p:txBody>
      </p:sp>
      <p:sp>
        <p:nvSpPr>
          <p:cNvPr id="6" name="Rounded Rectangle 5"/>
          <p:cNvSpPr/>
          <p:nvPr/>
        </p:nvSpPr>
        <p:spPr>
          <a:xfrm>
            <a:off x="6325611" y="3546212"/>
            <a:ext cx="4727331" cy="126108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a:t>Other Key Items</a:t>
            </a:r>
          </a:p>
          <a:p>
            <a:endParaRPr lang="en-US"/>
          </a:p>
          <a:p>
            <a:pPr marL="293451" indent="-285750">
              <a:buFont typeface="Arial" panose="020B0604020202020204" pitchFamily="34" charset="0"/>
              <a:buChar char="•"/>
            </a:pPr>
            <a:r>
              <a:rPr lang="en-US"/>
              <a:t>New Membership Appointment Process</a:t>
            </a:r>
          </a:p>
          <a:p>
            <a:pPr marL="293451" indent="-285750">
              <a:buFont typeface="Arial" panose="020B0604020202020204" pitchFamily="34" charset="0"/>
              <a:buChar char="•"/>
            </a:pPr>
            <a:r>
              <a:rPr lang="en-US"/>
              <a:t>CMAG Change Process Review</a:t>
            </a:r>
          </a:p>
        </p:txBody>
      </p:sp>
    </p:spTree>
    <p:extLst>
      <p:ext uri="{BB962C8B-B14F-4D97-AF65-F5344CB8AC3E}">
        <p14:creationId xmlns:p14="http://schemas.microsoft.com/office/powerpoint/2010/main" val="3958889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535" y="274320"/>
            <a:ext cx="11556557" cy="447822"/>
          </a:xfrm>
        </p:spPr>
        <p:txBody>
          <a:bodyPr anchor="t">
            <a:normAutofit/>
          </a:bodyPr>
          <a:lstStyle/>
          <a:p>
            <a:r>
              <a:rPr lang="en-US"/>
              <a:t>DESNZ Consultations</a:t>
            </a:r>
            <a:endParaRPr lang="en-GB"/>
          </a:p>
        </p:txBody>
      </p:sp>
      <p:graphicFrame>
        <p:nvGraphicFramePr>
          <p:cNvPr id="6" name="Text Placeholder 1">
            <a:extLst>
              <a:ext uri="{FF2B5EF4-FFF2-40B4-BE49-F238E27FC236}">
                <a16:creationId xmlns:a16="http://schemas.microsoft.com/office/drawing/2014/main" id="{3341C3E2-22C1-85B2-8C95-91F0F9EAC0FD}"/>
              </a:ext>
            </a:extLst>
          </p:cNvPr>
          <p:cNvGraphicFramePr/>
          <p:nvPr>
            <p:extLst>
              <p:ext uri="{D42A27DB-BD31-4B8C-83A1-F6EECF244321}">
                <p14:modId xmlns:p14="http://schemas.microsoft.com/office/powerpoint/2010/main" val="3066289147"/>
              </p:ext>
            </p:extLst>
          </p:nvPr>
        </p:nvGraphicFramePr>
        <p:xfrm>
          <a:off x="317500" y="1112838"/>
          <a:ext cx="11553031" cy="5083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664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D3AC9BA-19F4-4947-A9C6-68DCF8B37A1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842A59B3-23F3-4C25-8AEA-DA118D4CD95F}"/>
              </a:ext>
            </a:extLst>
          </p:cNvPr>
          <p:cNvSpPr>
            <a:spLocks noGrp="1"/>
          </p:cNvSpPr>
          <p:nvPr>
            <p:ph type="ctrTitle"/>
          </p:nvPr>
        </p:nvSpPr>
        <p:spPr/>
        <p:txBody>
          <a:bodyPr/>
          <a:lstStyle/>
          <a:p>
            <a:r>
              <a:rPr lang="en-GB"/>
              <a:t>Welcome and Introductions</a:t>
            </a:r>
          </a:p>
        </p:txBody>
      </p:sp>
    </p:spTree>
    <p:extLst>
      <p:ext uri="{BB962C8B-B14F-4D97-AF65-F5344CB8AC3E}">
        <p14:creationId xmlns:p14="http://schemas.microsoft.com/office/powerpoint/2010/main" val="2040755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D3AC9BA-19F4-4947-A9C6-68DCF8B37A1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842A59B3-23F3-4C25-8AEA-DA118D4CD95F}"/>
              </a:ext>
            </a:extLst>
          </p:cNvPr>
          <p:cNvSpPr>
            <a:spLocks noGrp="1"/>
          </p:cNvSpPr>
          <p:nvPr>
            <p:ph type="ctrTitle"/>
          </p:nvPr>
        </p:nvSpPr>
        <p:spPr/>
        <p:txBody>
          <a:bodyPr/>
          <a:lstStyle/>
          <a:p>
            <a:r>
              <a:rPr lang="en-GB"/>
              <a:t>Engaging with CMAG</a:t>
            </a:r>
          </a:p>
        </p:txBody>
      </p:sp>
    </p:spTree>
    <p:extLst>
      <p:ext uri="{BB962C8B-B14F-4D97-AF65-F5344CB8AC3E}">
        <p14:creationId xmlns:p14="http://schemas.microsoft.com/office/powerpoint/2010/main" val="239835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35" y="274320"/>
            <a:ext cx="11556557" cy="447822"/>
          </a:xfrm>
        </p:spPr>
        <p:txBody>
          <a:bodyPr anchor="t">
            <a:normAutofit/>
          </a:bodyPr>
          <a:lstStyle/>
          <a:p>
            <a:r>
              <a:rPr lang="en-GB"/>
              <a:t>Engaging with CMAG</a:t>
            </a:r>
          </a:p>
        </p:txBody>
      </p:sp>
      <p:pic>
        <p:nvPicPr>
          <p:cNvPr id="3" name="Content Placeholder 2"/>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731436" y="1112838"/>
            <a:ext cx="4950628" cy="5083175"/>
          </a:xfrm>
        </p:spPr>
      </p:pic>
      <p:graphicFrame>
        <p:nvGraphicFramePr>
          <p:cNvPr id="12" name="Text Placeholder 2">
            <a:extLst>
              <a:ext uri="{FF2B5EF4-FFF2-40B4-BE49-F238E27FC236}">
                <a16:creationId xmlns:a16="http://schemas.microsoft.com/office/drawing/2014/main" id="{912F1119-4087-E2B5-085F-B0072B7B485F}"/>
              </a:ext>
            </a:extLst>
          </p:cNvPr>
          <p:cNvGraphicFramePr/>
          <p:nvPr>
            <p:extLst>
              <p:ext uri="{D42A27DB-BD31-4B8C-83A1-F6EECF244321}">
                <p14:modId xmlns:p14="http://schemas.microsoft.com/office/powerpoint/2010/main" val="2580638244"/>
              </p:ext>
            </p:extLst>
          </p:nvPr>
        </p:nvGraphicFramePr>
        <p:xfrm>
          <a:off x="6095813" y="1112838"/>
          <a:ext cx="5778500" cy="5083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3476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D3AC9BA-19F4-4947-A9C6-68DCF8B37A1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842A59B3-23F3-4C25-8AEA-DA118D4CD95F}"/>
              </a:ext>
            </a:extLst>
          </p:cNvPr>
          <p:cNvSpPr>
            <a:spLocks noGrp="1"/>
          </p:cNvSpPr>
          <p:nvPr>
            <p:ph type="ctrTitle"/>
          </p:nvPr>
        </p:nvSpPr>
        <p:spPr/>
        <p:txBody>
          <a:bodyPr/>
          <a:lstStyle/>
          <a:p>
            <a:r>
              <a:rPr lang="en-GB"/>
              <a:t>Q&amp;A</a:t>
            </a:r>
            <a:endParaRPr lang="en-US"/>
          </a:p>
        </p:txBody>
      </p:sp>
    </p:spTree>
    <p:extLst>
      <p:ext uri="{BB962C8B-B14F-4D97-AF65-F5344CB8AC3E}">
        <p14:creationId xmlns:p14="http://schemas.microsoft.com/office/powerpoint/2010/main" val="158106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7" cstate="hq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3" name="Picture 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4" name="Rectangle 3"/>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5" name="Rectangle 4"/>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audience questions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1327976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D3AC9BA-19F4-4947-A9C6-68DCF8B37A1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842A59B3-23F3-4C25-8AEA-DA118D4CD95F}"/>
              </a:ext>
            </a:extLst>
          </p:cNvPr>
          <p:cNvSpPr>
            <a:spLocks noGrp="1"/>
          </p:cNvSpPr>
          <p:nvPr>
            <p:ph type="ctrTitle"/>
          </p:nvPr>
        </p:nvSpPr>
        <p:spPr/>
        <p:txBody>
          <a:bodyPr/>
          <a:lstStyle/>
          <a:p>
            <a:r>
              <a:rPr lang="en-GB"/>
              <a:t>Close</a:t>
            </a:r>
            <a:endParaRPr lang="en-US"/>
          </a:p>
        </p:txBody>
      </p:sp>
    </p:spTree>
    <p:extLst>
      <p:ext uri="{BB962C8B-B14F-4D97-AF65-F5344CB8AC3E}">
        <p14:creationId xmlns:p14="http://schemas.microsoft.com/office/powerpoint/2010/main" val="1588415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D3AC9BA-19F4-4947-A9C6-68DCF8B37A1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842A59B3-23F3-4C25-8AEA-DA118D4CD95F}"/>
              </a:ext>
            </a:extLst>
          </p:cNvPr>
          <p:cNvSpPr>
            <a:spLocks noGrp="1"/>
          </p:cNvSpPr>
          <p:nvPr>
            <p:ph type="ctrTitle"/>
          </p:nvPr>
        </p:nvSpPr>
        <p:spPr/>
        <p:txBody>
          <a:bodyPr/>
          <a:lstStyle/>
          <a:p>
            <a:r>
              <a:rPr lang="en-GB"/>
              <a:t>CMAG Overview</a:t>
            </a:r>
          </a:p>
        </p:txBody>
      </p:sp>
    </p:spTree>
    <p:extLst>
      <p:ext uri="{BB962C8B-B14F-4D97-AF65-F5344CB8AC3E}">
        <p14:creationId xmlns:p14="http://schemas.microsoft.com/office/powerpoint/2010/main" val="2675528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535" y="274320"/>
            <a:ext cx="11556557" cy="447822"/>
          </a:xfrm>
        </p:spPr>
        <p:txBody>
          <a:bodyPr anchor="t">
            <a:normAutofit/>
          </a:bodyPr>
          <a:lstStyle/>
          <a:p>
            <a:r>
              <a:rPr lang="en-US"/>
              <a:t>Objectives of Today</a:t>
            </a:r>
            <a:endParaRPr lang="en-GB"/>
          </a:p>
        </p:txBody>
      </p:sp>
      <p:graphicFrame>
        <p:nvGraphicFramePr>
          <p:cNvPr id="6" name="Diagram 5"/>
          <p:cNvGraphicFramePr/>
          <p:nvPr>
            <p:extLst>
              <p:ext uri="{D42A27DB-BD31-4B8C-83A1-F6EECF244321}">
                <p14:modId xmlns:p14="http://schemas.microsoft.com/office/powerpoint/2010/main" val="1626764144"/>
              </p:ext>
            </p:extLst>
          </p:nvPr>
        </p:nvGraphicFramePr>
        <p:xfrm>
          <a:off x="317500" y="1112838"/>
          <a:ext cx="11558198" cy="5083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1165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Have a question?</a:t>
            </a:r>
            <a:endParaRPr lang="en-GB"/>
          </a:p>
        </p:txBody>
      </p:sp>
      <p:sp>
        <p:nvSpPr>
          <p:cNvPr id="5" name="Text Placeholder 4"/>
          <p:cNvSpPr>
            <a:spLocks noGrp="1"/>
          </p:cNvSpPr>
          <p:nvPr>
            <p:ph type="body" sz="quarter" idx="10"/>
          </p:nvPr>
        </p:nvSpPr>
        <p:spPr/>
        <p:txBody>
          <a:bodyPr vert="horz" lIns="0" tIns="0" rIns="0" bIns="0" rtlCol="0" anchor="t">
            <a:normAutofit/>
          </a:bodyPr>
          <a:lstStyle/>
          <a:p>
            <a:pPr marL="7620"/>
            <a:r>
              <a:rPr lang="en-US"/>
              <a:t>You can submit a question using </a:t>
            </a:r>
            <a:r>
              <a:rPr lang="en-US">
                <a:hlinkClick r:id="rId2"/>
              </a:rPr>
              <a:t>www.Slido.com</a:t>
            </a:r>
            <a:r>
              <a:rPr lang="en-US"/>
              <a:t>. </a:t>
            </a:r>
          </a:p>
          <a:p>
            <a:pPr marL="7620"/>
            <a:endParaRPr lang="en-US"/>
          </a:p>
          <a:p>
            <a:pPr marL="7620"/>
            <a:r>
              <a:rPr lang="en-US"/>
              <a:t>The code to participate is </a:t>
            </a:r>
            <a:r>
              <a:rPr lang="en-US" b="1"/>
              <a:t>#CMAG2024</a:t>
            </a:r>
          </a:p>
          <a:p>
            <a:pPr marL="7620"/>
            <a:endParaRPr lang="en-US"/>
          </a:p>
          <a:p>
            <a:pPr marL="7620"/>
            <a:r>
              <a:rPr lang="en-US"/>
              <a:t>We will be answering questions at the end of the webinar, a summary will be made available on the CMAG Website.</a:t>
            </a:r>
            <a:endParaRPr lang="en-GB"/>
          </a:p>
          <a:p>
            <a:pPr marL="7620"/>
            <a:endParaRPr lang="en-US"/>
          </a:p>
          <a:p>
            <a:pPr marL="7620"/>
            <a:endParaRPr lang="en-US"/>
          </a:p>
          <a:p>
            <a:pPr marL="7620"/>
            <a:r>
              <a:rPr lang="en-US"/>
              <a:t>Following Today, we will circulate the slides and give you a chance to ask any more questions.</a:t>
            </a:r>
          </a:p>
          <a:p>
            <a:pPr marL="7620"/>
            <a:endParaRPr lang="en-GB"/>
          </a:p>
        </p:txBody>
      </p:sp>
    </p:spTree>
    <p:extLst>
      <p:ext uri="{BB962C8B-B14F-4D97-AF65-F5344CB8AC3E}">
        <p14:creationId xmlns:p14="http://schemas.microsoft.com/office/powerpoint/2010/main" val="4219372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7" cstate="hq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3" name="Picture 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4" name="Rectangle 3"/>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Join at slido.com</a:t>
            </a:r>
            <a:br>
              <a:rPr lang="en-GB" sz="3600" b="1">
                <a:solidFill>
                  <a:srgbClr val="5B5B5B"/>
                </a:solidFill>
              </a:rPr>
            </a:br>
            <a:r>
              <a:rPr lang="en-GB" sz="3600" b="1">
                <a:solidFill>
                  <a:srgbClr val="5B5B5B"/>
                </a:solidFill>
              </a:rPr>
              <a:t>#CMAG2024</a:t>
            </a:r>
          </a:p>
        </p:txBody>
      </p:sp>
      <p:sp>
        <p:nvSpPr>
          <p:cNvPr id="5" name="Rectangle 4"/>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joining instructions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2601386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3DC43-E55C-9F77-C0D7-D9E675C45053}"/>
              </a:ext>
            </a:extLst>
          </p:cNvPr>
          <p:cNvSpPr>
            <a:spLocks noGrp="1"/>
          </p:cNvSpPr>
          <p:nvPr>
            <p:ph type="ctrTitle"/>
          </p:nvPr>
        </p:nvSpPr>
        <p:spPr/>
        <p:txBody>
          <a:bodyPr/>
          <a:lstStyle/>
          <a:p>
            <a:r>
              <a:rPr lang="en-US"/>
              <a:t>CM Rule Change Process</a:t>
            </a:r>
          </a:p>
        </p:txBody>
      </p:sp>
    </p:spTree>
    <p:extLst>
      <p:ext uri="{BB962C8B-B14F-4D97-AF65-F5344CB8AC3E}">
        <p14:creationId xmlns:p14="http://schemas.microsoft.com/office/powerpoint/2010/main" val="2274061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019F-BDBF-2ADE-88C6-F940BFA64701}"/>
              </a:ext>
            </a:extLst>
          </p:cNvPr>
          <p:cNvSpPr>
            <a:spLocks noGrp="1"/>
          </p:cNvSpPr>
          <p:nvPr>
            <p:ph type="title"/>
          </p:nvPr>
        </p:nvSpPr>
        <p:spPr/>
        <p:txBody>
          <a:bodyPr/>
          <a:lstStyle/>
          <a:p>
            <a:r>
              <a:rPr lang="en-US">
                <a:cs typeface="Arial"/>
              </a:rPr>
              <a:t>What is the Capacity Market?</a:t>
            </a:r>
            <a:endParaRPr lang="en-US"/>
          </a:p>
        </p:txBody>
      </p:sp>
      <p:sp>
        <p:nvSpPr>
          <p:cNvPr id="3" name="Text Placeholder 2">
            <a:extLst>
              <a:ext uri="{FF2B5EF4-FFF2-40B4-BE49-F238E27FC236}">
                <a16:creationId xmlns:a16="http://schemas.microsoft.com/office/drawing/2014/main" id="{6C37DE7B-512A-0B54-EDBE-FCF36FEC6E62}"/>
              </a:ext>
            </a:extLst>
          </p:cNvPr>
          <p:cNvSpPr>
            <a:spLocks noGrp="1"/>
          </p:cNvSpPr>
          <p:nvPr>
            <p:ph type="body" sz="quarter" idx="10"/>
          </p:nvPr>
        </p:nvSpPr>
        <p:spPr/>
        <p:txBody>
          <a:bodyPr vert="horz" lIns="0" tIns="0" rIns="0" bIns="0" rtlCol="0" anchor="t">
            <a:normAutofit/>
          </a:bodyPr>
          <a:lstStyle/>
          <a:p>
            <a:pPr marL="7620" algn="ctr"/>
            <a:r>
              <a:rPr lang="en-US" sz="1600" b="1" i="1"/>
              <a:t>PURPOSE:  To encourage sufficient capacity to prevent the lights going out</a:t>
            </a:r>
            <a:endParaRPr lang="en-US" sz="1600"/>
          </a:p>
        </p:txBody>
      </p:sp>
      <p:sp>
        <p:nvSpPr>
          <p:cNvPr id="4" name="Rectangle: Rounded Corners 3">
            <a:extLst>
              <a:ext uri="{FF2B5EF4-FFF2-40B4-BE49-F238E27FC236}">
                <a16:creationId xmlns:a16="http://schemas.microsoft.com/office/drawing/2014/main" id="{506F262B-BE65-99E0-8D5D-187DBC174E16}"/>
              </a:ext>
            </a:extLst>
          </p:cNvPr>
          <p:cNvSpPr/>
          <p:nvPr/>
        </p:nvSpPr>
        <p:spPr>
          <a:xfrm>
            <a:off x="6604582" y="1714500"/>
            <a:ext cx="5278073" cy="17127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CM designed to ensure sufficient reliable capacity available – providing payments to encourage new investment in new capacity, or for existing capacity to remain open</a:t>
            </a:r>
            <a:endParaRPr lang="en-US"/>
          </a:p>
        </p:txBody>
      </p:sp>
      <p:sp>
        <p:nvSpPr>
          <p:cNvPr id="7" name="Rectangle: Rounded Corners 6">
            <a:extLst>
              <a:ext uri="{FF2B5EF4-FFF2-40B4-BE49-F238E27FC236}">
                <a16:creationId xmlns:a16="http://schemas.microsoft.com/office/drawing/2014/main" id="{E52A4126-6126-271F-5385-C9D24ADE5788}"/>
              </a:ext>
            </a:extLst>
          </p:cNvPr>
          <p:cNvSpPr/>
          <p:nvPr/>
        </p:nvSpPr>
        <p:spPr>
          <a:xfrm>
            <a:off x="6604582" y="3909619"/>
            <a:ext cx="5278073" cy="17127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Monthly payments for provision of capacity made to Capacity Providers in line with Capacity Agreements</a:t>
            </a:r>
            <a:endParaRPr lang="en-US"/>
          </a:p>
        </p:txBody>
      </p:sp>
      <p:sp>
        <p:nvSpPr>
          <p:cNvPr id="8" name="Rectangle: Rounded Corners 7">
            <a:extLst>
              <a:ext uri="{FF2B5EF4-FFF2-40B4-BE49-F238E27FC236}">
                <a16:creationId xmlns:a16="http://schemas.microsoft.com/office/drawing/2014/main" id="{51061A19-1DCB-FFEB-90B8-6E441C96B989}"/>
              </a:ext>
            </a:extLst>
          </p:cNvPr>
          <p:cNvSpPr/>
          <p:nvPr/>
        </p:nvSpPr>
        <p:spPr>
          <a:xfrm>
            <a:off x="319896" y="1716314"/>
            <a:ext cx="5278073" cy="17127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Government introduced CM to improve security of supply</a:t>
            </a:r>
            <a:endParaRPr lang="en-US"/>
          </a:p>
        </p:txBody>
      </p:sp>
      <p:sp>
        <p:nvSpPr>
          <p:cNvPr id="9" name="Rectangle: Rounded Corners 8">
            <a:extLst>
              <a:ext uri="{FF2B5EF4-FFF2-40B4-BE49-F238E27FC236}">
                <a16:creationId xmlns:a16="http://schemas.microsoft.com/office/drawing/2014/main" id="{308EFE9A-FB9B-2B83-4B55-964695623F82}"/>
              </a:ext>
            </a:extLst>
          </p:cNvPr>
          <p:cNvSpPr/>
          <p:nvPr/>
        </p:nvSpPr>
        <p:spPr>
          <a:xfrm>
            <a:off x="318081" y="3905249"/>
            <a:ext cx="5278073" cy="17127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Capacity Providers who are successful in the auction are awarded Capacity Agreements</a:t>
            </a:r>
            <a:endParaRPr lang="en-US"/>
          </a:p>
        </p:txBody>
      </p:sp>
    </p:spTree>
    <p:extLst>
      <p:ext uri="{BB962C8B-B14F-4D97-AF65-F5344CB8AC3E}">
        <p14:creationId xmlns:p14="http://schemas.microsoft.com/office/powerpoint/2010/main" val="14857914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10.0.5209"/>
  <p:tag name="SLIDO_PRESENTATION_ID" val="00000000-0000-0000-0000-000000000000"/>
  <p:tag name="SLIDO_EVENT_UUID" val="f023e105-9ddb-4b97-913e-16aaf74face6"/>
  <p:tag name="SLIDO_EVENT_SECTION_UUID" val="10a800ee-5819-46bc-93d0-2cc9c75697e8"/>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TM3OTczNTR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MTM3OTczNTB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Elexon v1">
  <a:themeElements>
    <a:clrScheme name="Office">
      <a:dk1>
        <a:srgbClr val="00008B"/>
      </a:dk1>
      <a:lt1>
        <a:srgbClr val="FFFFFF"/>
      </a:lt1>
      <a:dk2>
        <a:srgbClr val="231F20"/>
      </a:dk2>
      <a:lt2>
        <a:srgbClr val="FFFFFF"/>
      </a:lt2>
      <a:accent1>
        <a:srgbClr val="21DBAD"/>
      </a:accent1>
      <a:accent2>
        <a:srgbClr val="FFD518"/>
      </a:accent2>
      <a:accent3>
        <a:srgbClr val="FF3F3F"/>
      </a:accent3>
      <a:accent4>
        <a:srgbClr val="A0C4E5"/>
      </a:accent4>
      <a:accent5>
        <a:srgbClr val="1C444C"/>
      </a:accent5>
      <a:accent6>
        <a:srgbClr val="F68B00"/>
      </a:accent6>
      <a:hlink>
        <a:srgbClr val="21DBAD"/>
      </a:hlink>
      <a:folHlink>
        <a:srgbClr val="0000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lexon v1" id="{42AAC1CA-C947-4DC7-A732-9774A42C82FE}" vid="{39585881-AB66-4B4E-9716-A14877EC27E7}"/>
    </a:ext>
  </a:extLst>
</a:theme>
</file>

<file path=ppt/theme/theme2.xml><?xml version="1.0" encoding="utf-8"?>
<a:theme xmlns:a="http://schemas.openxmlformats.org/drawingml/2006/main" name="Elexon v1">
  <a:themeElements>
    <a:clrScheme name="Office">
      <a:dk1>
        <a:srgbClr val="00008B"/>
      </a:dk1>
      <a:lt1>
        <a:srgbClr val="FFFFFF"/>
      </a:lt1>
      <a:dk2>
        <a:srgbClr val="231F20"/>
      </a:dk2>
      <a:lt2>
        <a:srgbClr val="FFFFFF"/>
      </a:lt2>
      <a:accent1>
        <a:srgbClr val="21DBAD"/>
      </a:accent1>
      <a:accent2>
        <a:srgbClr val="FFD518"/>
      </a:accent2>
      <a:accent3>
        <a:srgbClr val="FF3F3F"/>
      </a:accent3>
      <a:accent4>
        <a:srgbClr val="A0C4E5"/>
      </a:accent4>
      <a:accent5>
        <a:srgbClr val="1C444C"/>
      </a:accent5>
      <a:accent6>
        <a:srgbClr val="F68B00"/>
      </a:accent6>
      <a:hlink>
        <a:srgbClr val="21DBAD"/>
      </a:hlink>
      <a:folHlink>
        <a:srgbClr val="0000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lexon v1" id="{42AAC1CA-C947-4DC7-A732-9774A42C82FE}" vid="{39585881-AB66-4B4E-9716-A14877EC27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D3EEDDB9E2784293B8571A117C90B7" ma:contentTypeVersion="10" ma:contentTypeDescription="Create a new document." ma:contentTypeScope="" ma:versionID="a81ad444e4b774a94ac21ae6ae949065">
  <xsd:schema xmlns:xsd="http://www.w3.org/2001/XMLSchema" xmlns:xs="http://www.w3.org/2001/XMLSchema" xmlns:p="http://schemas.microsoft.com/office/2006/metadata/properties" xmlns:ns2="68a604ef-f74f-4fcc-9cef-eaaf689172c0" xmlns:ns3="1817085a-3b0a-4735-a952-1f5b87cf4525" targetNamespace="http://schemas.microsoft.com/office/2006/metadata/properties" ma:root="true" ma:fieldsID="19fdc3c5f8ce0a49a8ee33d345d9ce2f" ns2:_="" ns3:_="">
    <xsd:import namespace="68a604ef-f74f-4fcc-9cef-eaaf689172c0"/>
    <xsd:import namespace="1817085a-3b0a-4735-a952-1f5b87cf45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604ef-f74f-4fcc-9cef-eaaf68917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17085a-3b0a-4735-a952-1f5b87cf452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DE540A-55C6-40F0-8DD6-FC30C09E452F}">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68a604ef-f74f-4fcc-9cef-eaaf689172c0"/>
    <ds:schemaRef ds:uri="http://www.w3.org/XML/1998/namespace"/>
    <ds:schemaRef ds:uri="http://purl.org/dc/elements/1.1/"/>
  </ds:schemaRefs>
</ds:datastoreItem>
</file>

<file path=customXml/itemProps2.xml><?xml version="1.0" encoding="utf-8"?>
<ds:datastoreItem xmlns:ds="http://schemas.openxmlformats.org/officeDocument/2006/customXml" ds:itemID="{44D12CFB-6B1E-4264-A3EC-A75DED88196D}">
  <ds:schemaRefs>
    <ds:schemaRef ds:uri="http://schemas.microsoft.com/sharepoint/v3/contenttype/forms"/>
  </ds:schemaRefs>
</ds:datastoreItem>
</file>

<file path=customXml/itemProps3.xml><?xml version="1.0" encoding="utf-8"?>
<ds:datastoreItem xmlns:ds="http://schemas.openxmlformats.org/officeDocument/2006/customXml" ds:itemID="{765FCFF3-C2BC-4B79-AF41-776A1B815394}"/>
</file>

<file path=docProps/app.xml><?xml version="1.0" encoding="utf-8"?>
<Properties xmlns="http://schemas.openxmlformats.org/officeDocument/2006/extended-properties" xmlns:vt="http://schemas.openxmlformats.org/officeDocument/2006/docPropsVTypes">
  <Template/>
  <TotalTime>100</TotalTime>
  <Words>4205</Words>
  <Application>Microsoft Office PowerPoint</Application>
  <PresentationFormat>Widescreen</PresentationFormat>
  <Paragraphs>290</Paragraphs>
  <Slides>34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Arial,Sans-Serif</vt:lpstr>
      <vt:lpstr>Calibri</vt:lpstr>
      <vt:lpstr>Elexon v1</vt:lpstr>
      <vt:lpstr>Elexon v1</vt:lpstr>
      <vt:lpstr>Capacity Market Advisory Group (CMAG) Webinar – April 2024</vt:lpstr>
      <vt:lpstr>Webinar Agenda</vt:lpstr>
      <vt:lpstr>Welcome and Introductions</vt:lpstr>
      <vt:lpstr>CMAG Overview</vt:lpstr>
      <vt:lpstr>Objectives of Today</vt:lpstr>
      <vt:lpstr>Have a question?</vt:lpstr>
      <vt:lpstr>PowerPoint Presentation</vt:lpstr>
      <vt:lpstr>CM Rule Change Process</vt:lpstr>
      <vt:lpstr>What is the Capacity Market?</vt:lpstr>
      <vt:lpstr>What is the CM Rules Change Process?</vt:lpstr>
      <vt:lpstr>Who can raise Changes to the CM Rules?</vt:lpstr>
      <vt:lpstr>Interaction with wider Regulatory Landscape</vt:lpstr>
      <vt:lpstr>Making Changes to CM Rules</vt:lpstr>
      <vt:lpstr>Key process steps</vt:lpstr>
      <vt:lpstr>Autumn 2023 Ofgem Consultation</vt:lpstr>
      <vt:lpstr>Ofgem Statutory Consultation – Autumn 2023</vt:lpstr>
      <vt:lpstr>CP368 'CVR Publication Deadlines'</vt:lpstr>
      <vt:lpstr>CP369 ‘Secondary Trading with CMU Metering Aggregation Rules’</vt:lpstr>
      <vt:lpstr>CP373 ‘Aggregation, Metering and DSR Component reallocation process transfer from DB to SB’</vt:lpstr>
      <vt:lpstr>Spring 2024 Ofgem Consultation</vt:lpstr>
      <vt:lpstr>Ofgem Statutory Consultation – Spring 2024</vt:lpstr>
      <vt:lpstr>CP362 ‘CM Agreement Transfers’</vt:lpstr>
      <vt:lpstr>CP364 ‘Allow Secondary Trading from T-4’</vt:lpstr>
      <vt:lpstr>CP371: ‘Protection from Very Late Network Connections’</vt:lpstr>
      <vt:lpstr>CP376: ‘Clarifying restrictions on the role of Agent’</vt:lpstr>
      <vt:lpstr>CP377: ‘Increasing flexibility for SPD Portfolios’</vt:lpstr>
      <vt:lpstr>CMAG Forward Work plan</vt:lpstr>
      <vt:lpstr>CMAG Forward Work Plan</vt:lpstr>
      <vt:lpstr>DESNZ Consultations</vt:lpstr>
      <vt:lpstr>Engaging with CMAG</vt:lpstr>
      <vt:lpstr>Engaging with CMAG</vt:lpstr>
      <vt:lpstr>Q&amp;A</vt:lpstr>
      <vt:lpstr>PowerPoint Presentation</vt:lpstr>
      <vt:lpstr>Close</vt:lpstr>
    </vt:vector>
  </TitlesOfParts>
  <Manager>Keren Kelly</Manager>
  <Company>Elexon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Market Advisory Group (CMAG) Meeting 15</dc:title>
  <dc:subject>Issue 100 Workgroup Meeting 1</dc:subject>
  <dc:creator>Elexon</dc:creator>
  <cp:keywords/>
  <cp:lastModifiedBy>Amy Stackhouse</cp:lastModifiedBy>
  <cp:revision>89</cp:revision>
  <dcterms:created xsi:type="dcterms:W3CDTF">2020-03-09T10:04:32Z</dcterms:created>
  <dcterms:modified xsi:type="dcterms:W3CDTF">2024-04-24T09:56:31Z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0x010100FBD3EEDDB9E2784293B8571A117C90B7</vt:lpwstr>
  </property>
  <property fmtid="{D5CDD505-2E9C-101B-9397-08002B2CF9AE}" pid="3" name="SlidoAppVersion">
    <vt:lpwstr>1.10.0.5209</vt:lpwstr>
  </property>
</Properties>
</file>